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3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j-lt"/>
                <a:ea typeface="+mj-ea"/>
                <a:cs typeface="+mj-cs"/>
                <a:sym typeface="Helvetica"/>
              </a:defRPr>
            </a:lvl1pPr>
            <a:lvl2pPr marL="740832" indent="-296332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2pPr>
            <a:lvl3pPr marL="1185332" indent="-296332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3pPr>
            <a:lvl4pPr marL="1629833" indent="-296332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4pPr>
            <a:lvl5pPr marL="2074333" indent="-296333" algn="ctr">
              <a:spcBef>
                <a:spcPts val="0"/>
              </a:spcBef>
              <a:defRPr sz="2400">
                <a:latin typeface="+mj-lt"/>
                <a:ea typeface="+mj-ea"/>
                <a:cs typeface="+mj-cs"/>
                <a:sym typeface="Helvetica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4" name="« Saisissez une citation ici. »"/>
          <p:cNvSpPr>
            <a:spLocks noGrp="1"/>
          </p:cNvSpPr>
          <p:nvPr>
            <p:ph type="body" sz="quarter" idx="21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0" y="0"/>
            <a:ext cx="12999419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e du titre"/>
          <p:cNvSpPr txBox="1">
            <a:spLocks noGrp="1"/>
          </p:cNvSpPr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t>Texte du titre</a:t>
            </a:r>
          </a:p>
        </p:txBody>
      </p:sp>
      <p:sp>
        <p:nvSpPr>
          <p:cNvPr id="118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2080956" y="8905523"/>
            <a:ext cx="273606" cy="269237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21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e du titre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21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e du titre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4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21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half" idx="21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quarter" idx="23"/>
          </p:nvPr>
        </p:nvSpPr>
        <p:spPr>
          <a:xfrm>
            <a:off x="6724518" y="889000"/>
            <a:ext cx="5334004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t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ABLE A RALLONGE EXTENSIBLE…"/>
          <p:cNvSpPr txBox="1"/>
          <p:nvPr/>
        </p:nvSpPr>
        <p:spPr>
          <a:xfrm>
            <a:off x="1373299" y="2488769"/>
            <a:ext cx="5334596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2600" b="1">
                <a:solidFill>
                  <a:srgbClr val="0433FF"/>
                </a:solidFill>
              </a:defRPr>
            </a:lvl1pPr>
          </a:lstStyle>
          <a:p>
            <a:r>
              <a:t>Transat Pliant à bascule ELLIPSE </a:t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129" name="Ligne"/>
          <p:cNvSpPr/>
          <p:nvPr/>
        </p:nvSpPr>
        <p:spPr>
          <a:xfrm flipV="1">
            <a:off x="307922" y="1659668"/>
            <a:ext cx="12160357" cy="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30" name="image2.png" descr="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5286" y="4033130"/>
            <a:ext cx="1603125" cy="787403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PO :  QKGS-914"/>
          <p:cNvSpPr txBox="1"/>
          <p:nvPr/>
        </p:nvSpPr>
        <p:spPr>
          <a:xfrm>
            <a:off x="8362218" y="533602"/>
            <a:ext cx="3163764" cy="54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 b="1"/>
            </a:pPr>
            <a:r>
              <a:t>PO :  </a:t>
            </a:r>
            <a:r>
              <a:rPr>
                <a:solidFill>
                  <a:srgbClr val="0433FF"/>
                </a:solidFill>
              </a:rPr>
              <a:t>21-GV-39</a:t>
            </a:r>
          </a:p>
        </p:txBody>
      </p:sp>
      <p:sp>
        <p:nvSpPr>
          <p:cNvPr id="132" name="Réf :  SG-28    (Alu Grey) &gt;&gt; 220pcs"/>
          <p:cNvSpPr txBox="1"/>
          <p:nvPr/>
        </p:nvSpPr>
        <p:spPr>
          <a:xfrm>
            <a:off x="1388929" y="4096631"/>
            <a:ext cx="4278190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defRPr sz="2200" b="1"/>
            </a:pPr>
            <a:r>
              <a:t>Réf :  </a:t>
            </a:r>
            <a:r>
              <a:rPr>
                <a:solidFill>
                  <a:srgbClr val="0433FF"/>
                </a:solidFill>
              </a:rPr>
              <a:t>30 350 </a:t>
            </a:r>
            <a:r>
              <a:rPr b="0">
                <a:solidFill>
                  <a:srgbClr val="0433FF"/>
                </a:solidFill>
              </a:rPr>
              <a:t>(TAUPE) &gt;&gt; 150 pcs</a:t>
            </a:r>
            <a:endParaRPr>
              <a:solidFill>
                <a:srgbClr val="0433FF"/>
              </a:solidFill>
            </a:endParaRPr>
          </a:p>
          <a:p>
            <a:pPr algn="l">
              <a:defRPr sz="2200" b="1"/>
            </a:pPr>
            <a:r>
              <a:t>Bar Code : </a:t>
            </a:r>
            <a:r>
              <a:rPr>
                <a:solidFill>
                  <a:srgbClr val="0433FF"/>
                </a:solidFill>
              </a:rPr>
              <a:t>3420090 30350 3</a:t>
            </a:r>
          </a:p>
        </p:txBody>
      </p:sp>
      <p:pic>
        <p:nvPicPr>
          <p:cNvPr id="133" name="Capture d’écran 2016-12-19 à 下午4.04.17.png" descr="Capture d’écran 2016-12-19 à 下午4.04.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025" y="160898"/>
            <a:ext cx="1285417" cy="129150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image2.png" descr="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9886" y="5793393"/>
            <a:ext cx="1603125" cy="787403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Réf :  SG-28    (Alu Grey) &gt;&gt; 220pcs"/>
          <p:cNvSpPr txBox="1"/>
          <p:nvPr/>
        </p:nvSpPr>
        <p:spPr>
          <a:xfrm>
            <a:off x="1363529" y="5856894"/>
            <a:ext cx="5199746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defRPr sz="2200" b="1"/>
            </a:pPr>
            <a:r>
              <a:t>Réf :  </a:t>
            </a:r>
            <a:r>
              <a:rPr>
                <a:solidFill>
                  <a:srgbClr val="0433FF"/>
                </a:solidFill>
              </a:rPr>
              <a:t>30 355 </a:t>
            </a:r>
            <a:r>
              <a:rPr b="0">
                <a:solidFill>
                  <a:srgbClr val="0433FF"/>
                </a:solidFill>
              </a:rPr>
              <a:t>(Gris Anthracite) &gt;&gt; 232 pcs</a:t>
            </a:r>
            <a:endParaRPr>
              <a:solidFill>
                <a:srgbClr val="0433FF"/>
              </a:solidFill>
            </a:endParaRPr>
          </a:p>
          <a:p>
            <a:pPr algn="l">
              <a:defRPr sz="2200" b="1"/>
            </a:pPr>
            <a:r>
              <a:t>Bar Code : </a:t>
            </a:r>
            <a:r>
              <a:rPr>
                <a:solidFill>
                  <a:srgbClr val="0433FF"/>
                </a:solidFill>
              </a:rPr>
              <a:t>3420090 30355 8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er"/>
          <p:cNvGrpSpPr/>
          <p:nvPr/>
        </p:nvGrpSpPr>
        <p:grpSpPr>
          <a:xfrm>
            <a:off x="792475" y="1005412"/>
            <a:ext cx="11419850" cy="4735207"/>
            <a:chOff x="-1" y="0"/>
            <a:chExt cx="11419848" cy="4735205"/>
          </a:xfrm>
        </p:grpSpPr>
        <p:sp>
          <p:nvSpPr>
            <p:cNvPr id="137" name="Rectangle"/>
            <p:cNvSpPr/>
            <p:nvPr/>
          </p:nvSpPr>
          <p:spPr>
            <a:xfrm>
              <a:off x="-2" y="9772"/>
              <a:ext cx="11409175" cy="4725433"/>
            </a:xfrm>
            <a:prstGeom prst="rect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40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38" name="Ligne de connexion"/>
            <p:cNvSpPr/>
            <p:nvPr/>
          </p:nvSpPr>
          <p:spPr>
            <a:xfrm>
              <a:off x="10356855" y="38099"/>
              <a:ext cx="1062993" cy="932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39" name="Ligne de connexion"/>
            <p:cNvSpPr/>
            <p:nvPr/>
          </p:nvSpPr>
          <p:spPr>
            <a:xfrm>
              <a:off x="10306055" y="3797302"/>
              <a:ext cx="1062993" cy="932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40" name="Ligne de connexion"/>
            <p:cNvSpPr/>
            <p:nvPr/>
          </p:nvSpPr>
          <p:spPr>
            <a:xfrm>
              <a:off x="31750" y="3784602"/>
              <a:ext cx="1062994" cy="932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41" name="Ligne de connexion"/>
            <p:cNvSpPr/>
            <p:nvPr/>
          </p:nvSpPr>
          <p:spPr>
            <a:xfrm>
              <a:off x="19050" y="-1"/>
              <a:ext cx="1062994" cy="932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143" name="Rectangle 14"/>
          <p:cNvSpPr txBox="1"/>
          <p:nvPr/>
        </p:nvSpPr>
        <p:spPr>
          <a:xfrm rot="5400000">
            <a:off x="478299" y="4069688"/>
            <a:ext cx="1010500" cy="264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>
              <a:defRPr sz="1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REF : 30 350</a:t>
            </a:r>
          </a:p>
        </p:txBody>
      </p:sp>
      <p:sp>
        <p:nvSpPr>
          <p:cNvPr id="144" name="Rectangle 57"/>
          <p:cNvSpPr txBox="1"/>
          <p:nvPr/>
        </p:nvSpPr>
        <p:spPr>
          <a:xfrm rot="16200000">
            <a:off x="11552627" y="2476262"/>
            <a:ext cx="1010500" cy="264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>
              <a:defRPr sz="1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REF : 30 350</a:t>
            </a:r>
          </a:p>
        </p:txBody>
      </p:sp>
      <p:sp>
        <p:nvSpPr>
          <p:cNvPr id="145" name="SUNBED FORLI XXL 75  Frame white/ Tex Grey…"/>
          <p:cNvSpPr txBox="1"/>
          <p:nvPr/>
        </p:nvSpPr>
        <p:spPr>
          <a:xfrm>
            <a:off x="8243683" y="6765052"/>
            <a:ext cx="4148078" cy="1009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800" b="1">
                <a:solidFill>
                  <a:srgbClr val="0433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Transat Pliant à bascule ELLIPSE </a:t>
            </a:r>
          </a:p>
          <a:p>
            <a:pPr algn="l">
              <a:defRPr sz="1500" b="1">
                <a:latin typeface="Arial"/>
                <a:ea typeface="Arial"/>
                <a:cs typeface="Arial"/>
                <a:sym typeface="Arial"/>
              </a:defRPr>
            </a:pPr>
            <a:r>
              <a:t>Bar code :</a:t>
            </a:r>
            <a:r>
              <a:rPr>
                <a:solidFill>
                  <a:schemeClr val="accent4"/>
                </a:solidFill>
              </a:rPr>
              <a:t> </a:t>
            </a:r>
            <a:r>
              <a:rPr>
                <a:solidFill>
                  <a:srgbClr val="0433FF"/>
                </a:solidFill>
              </a:rPr>
              <a:t>3420090 30350 3</a:t>
            </a:r>
          </a:p>
          <a:p>
            <a:pPr algn="l">
              <a:defRPr sz="1500" b="1">
                <a:latin typeface="Arial"/>
                <a:ea typeface="Arial"/>
                <a:cs typeface="Arial"/>
                <a:sym typeface="Arial"/>
              </a:defRPr>
            </a:pPr>
            <a:endParaRPr>
              <a:solidFill>
                <a:srgbClr val="0433FF"/>
              </a:solidFill>
            </a:endParaRPr>
          </a:p>
          <a:p>
            <a:pPr algn="l">
              <a:defRPr sz="1500" b="1">
                <a:solidFill>
                  <a:srgbClr val="0433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COLOR </a:t>
            </a:r>
            <a:r>
              <a:rPr>
                <a:solidFill>
                  <a:srgbClr val="000000"/>
                </a:solidFill>
              </a:rPr>
              <a:t>TAUPE</a:t>
            </a:r>
          </a:p>
        </p:txBody>
      </p:sp>
      <p:sp>
        <p:nvSpPr>
          <p:cNvPr id="146" name="QTY :          PC…"/>
          <p:cNvSpPr txBox="1"/>
          <p:nvPr/>
        </p:nvSpPr>
        <p:spPr>
          <a:xfrm rot="16200000">
            <a:off x="10845433" y="3482503"/>
            <a:ext cx="1636512" cy="935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QTY :         	PC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N.W. :	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G.W. :               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MEAS :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Importé par GIVEX France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Fabriqué en R,P,C</a:t>
            </a:r>
          </a:p>
        </p:txBody>
      </p:sp>
      <p:sp>
        <p:nvSpPr>
          <p:cNvPr id="147" name="QTY :          PC…"/>
          <p:cNvSpPr txBox="1"/>
          <p:nvPr/>
        </p:nvSpPr>
        <p:spPr>
          <a:xfrm rot="5400000">
            <a:off x="533034" y="2350643"/>
            <a:ext cx="1636512" cy="9356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QTY :         	PC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N.W. :	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G.W. :               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MEAS :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Importé par GIVEX France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Fabriqué en R,P,C</a:t>
            </a:r>
          </a:p>
        </p:txBody>
      </p:sp>
      <p:sp>
        <p:nvSpPr>
          <p:cNvPr id="148" name="Packing: 2240x160x115mm"/>
          <p:cNvSpPr txBox="1"/>
          <p:nvPr/>
        </p:nvSpPr>
        <p:spPr>
          <a:xfrm>
            <a:off x="803184" y="299379"/>
            <a:ext cx="398498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spcBef>
                <a:spcPts val="1200"/>
              </a:spcBef>
              <a:defRPr sz="1800" b="1">
                <a:solidFill>
                  <a:srgbClr val="0433FF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Packing: </a:t>
            </a:r>
            <a:r>
              <a:rPr>
                <a:solidFill>
                  <a:srgbClr val="000000"/>
                </a:solidFill>
              </a:rPr>
              <a:t>XXXX</a:t>
            </a:r>
            <a:r>
              <a:t>xXXXxXXXmm  </a:t>
            </a:r>
          </a:p>
        </p:txBody>
      </p:sp>
      <p:sp>
        <p:nvSpPr>
          <p:cNvPr id="149" name="REF : 92320…"/>
          <p:cNvSpPr txBox="1"/>
          <p:nvPr/>
        </p:nvSpPr>
        <p:spPr>
          <a:xfrm>
            <a:off x="5295727" y="2982168"/>
            <a:ext cx="3614789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0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REF : 30 350 </a:t>
            </a:r>
            <a:endParaRPr dirty="0">
              <a:solidFill>
                <a:srgbClr val="0433FF"/>
              </a:solidFill>
            </a:endParaRPr>
          </a:p>
          <a:p>
            <a:pPr algn="l">
              <a:defRPr sz="10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Transat Pliant à bascule ELLIPSE  </a:t>
            </a:r>
            <a:endParaRPr sz="1200" dirty="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Châssis</a:t>
            </a:r>
            <a:r>
              <a:rPr dirty="0"/>
              <a:t> </a:t>
            </a:r>
            <a:r>
              <a:rPr dirty="0" err="1"/>
              <a:t>métal</a:t>
            </a:r>
            <a:r>
              <a:rPr dirty="0"/>
              <a:t> </a:t>
            </a:r>
            <a:r>
              <a:rPr dirty="0" err="1"/>
              <a:t>époxy</a:t>
            </a:r>
            <a:r>
              <a:rPr dirty="0"/>
              <a:t> </a:t>
            </a:r>
            <a:r>
              <a:rPr dirty="0" err="1"/>
              <a:t>gris</a:t>
            </a:r>
            <a:r>
              <a:rPr dirty="0"/>
              <a:t>, toile polyester </a:t>
            </a:r>
            <a:r>
              <a:rPr dirty="0" err="1"/>
              <a:t>textilène</a:t>
            </a:r>
            <a:r>
              <a:rPr dirty="0"/>
              <a:t> 550g/m2,</a:t>
            </a:r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avec un </a:t>
            </a:r>
            <a:r>
              <a:rPr dirty="0" err="1"/>
              <a:t>appuie</a:t>
            </a:r>
            <a:r>
              <a:rPr dirty="0"/>
              <a:t>-tête et des </a:t>
            </a:r>
            <a:r>
              <a:rPr dirty="0" err="1"/>
              <a:t>accoudoirs</a:t>
            </a:r>
            <a:endParaRPr dirty="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Capacité</a:t>
            </a:r>
            <a:r>
              <a:rPr dirty="0"/>
              <a:t> de </a:t>
            </a:r>
            <a:r>
              <a:rPr dirty="0" err="1"/>
              <a:t>poids</a:t>
            </a:r>
            <a:r>
              <a:rPr dirty="0"/>
              <a:t> maximum : 1</a:t>
            </a:r>
            <a:r>
              <a:rPr lang="fr-FR" dirty="0"/>
              <a:t>0</a:t>
            </a:r>
            <a:r>
              <a:rPr dirty="0"/>
              <a:t>0kg</a:t>
            </a:r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Coloris</a:t>
            </a:r>
            <a:r>
              <a:rPr dirty="0"/>
              <a:t> TAUPE</a:t>
            </a:r>
          </a:p>
        </p:txBody>
      </p:sp>
      <p:pic>
        <p:nvPicPr>
          <p:cNvPr id="150" name="Capture d’écran 2021-03-01 à 11.16.40 PM.png" descr="Capture d’écran 2021-03-01 à 11.16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8932" y="2549438"/>
            <a:ext cx="2127633" cy="141351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8" name="Groupe"/>
          <p:cNvGrpSpPr/>
          <p:nvPr/>
        </p:nvGrpSpPr>
        <p:grpSpPr>
          <a:xfrm>
            <a:off x="2213550" y="4861311"/>
            <a:ext cx="8595486" cy="872034"/>
            <a:chOff x="0" y="-38043"/>
            <a:chExt cx="8595484" cy="872032"/>
          </a:xfrm>
        </p:grpSpPr>
        <p:pic>
          <p:nvPicPr>
            <p:cNvPr id="151" name="63CXJ8SASH5067XJ_W__6[3.jpg" descr="63CXJ8SASH5067XJ_W__6[3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05756"/>
              <a:ext cx="1459620" cy="3810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52" name="pasted-image.tif" descr="pasted-image.tif"/>
            <p:cNvPicPr>
              <a:picLocks noChangeAspect="1"/>
            </p:cNvPicPr>
            <p:nvPr/>
          </p:nvPicPr>
          <p:blipFill>
            <a:blip r:embed="rId4"/>
            <a:srcRect b="30706"/>
            <a:stretch>
              <a:fillRect/>
            </a:stretch>
          </p:blipFill>
          <p:spPr>
            <a:xfrm>
              <a:off x="339483" y="118915"/>
              <a:ext cx="780527" cy="2433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3" name="Ligne de connexion"/>
            <p:cNvSpPr/>
            <p:nvPr/>
          </p:nvSpPr>
          <p:spPr>
            <a:xfrm>
              <a:off x="265487" y="330729"/>
              <a:ext cx="87634" cy="86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54" name="Ligne de connexion"/>
            <p:cNvSpPr/>
            <p:nvPr/>
          </p:nvSpPr>
          <p:spPr>
            <a:xfrm>
              <a:off x="1078289" y="84143"/>
              <a:ext cx="86364" cy="87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155" name="Capture d’écran 2016-12-19 à 下午4.04.17.png" descr="Capture d’écran 2016-12-19 à 下午4.04.17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56840" y="9188"/>
              <a:ext cx="738644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6" name="REF : 92320…"/>
            <p:cNvSpPr txBox="1"/>
            <p:nvPr/>
          </p:nvSpPr>
          <p:spPr>
            <a:xfrm>
              <a:off x="2481455" y="-38043"/>
              <a:ext cx="3614789" cy="8720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REF : 30 350 </a:t>
              </a:r>
              <a:endParaRPr dirty="0">
                <a:solidFill>
                  <a:srgbClr val="0433FF"/>
                </a:solidFill>
              </a:endParaRPr>
            </a:p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Transat Pliant à bascule ELLIPSE  </a:t>
              </a:r>
              <a:endParaRPr sz="1200"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Châssis</a:t>
              </a:r>
              <a:r>
                <a:rPr dirty="0"/>
                <a:t> </a:t>
              </a:r>
              <a:r>
                <a:rPr dirty="0" err="1"/>
                <a:t>métal</a:t>
              </a:r>
              <a:r>
                <a:rPr dirty="0"/>
                <a:t> </a:t>
              </a:r>
              <a:r>
                <a:rPr dirty="0" err="1"/>
                <a:t>époxy</a:t>
              </a:r>
              <a:r>
                <a:rPr dirty="0"/>
                <a:t> </a:t>
              </a:r>
              <a:r>
                <a:rPr dirty="0" err="1"/>
                <a:t>gris</a:t>
              </a:r>
              <a:r>
                <a:rPr dirty="0"/>
                <a:t>, toile polyester </a:t>
              </a:r>
              <a:r>
                <a:rPr dirty="0" err="1"/>
                <a:t>textilène</a:t>
              </a:r>
              <a:r>
                <a:rPr dirty="0"/>
                <a:t> 550g/m2,</a:t>
              </a:r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avec un </a:t>
              </a:r>
              <a:r>
                <a:rPr dirty="0" err="1"/>
                <a:t>appuie</a:t>
              </a:r>
              <a:r>
                <a:rPr dirty="0"/>
                <a:t>-tête et des </a:t>
              </a:r>
              <a:r>
                <a:rPr dirty="0" err="1"/>
                <a:t>accoudoirs</a:t>
              </a:r>
              <a:endParaRPr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Capacité</a:t>
              </a:r>
              <a:r>
                <a:rPr dirty="0"/>
                <a:t> de </a:t>
              </a:r>
              <a:r>
                <a:rPr dirty="0" err="1"/>
                <a:t>poids</a:t>
              </a:r>
              <a:r>
                <a:rPr dirty="0"/>
                <a:t> maximum : 1</a:t>
              </a:r>
              <a:r>
                <a:rPr lang="fr-FR" dirty="0"/>
                <a:t>0</a:t>
              </a:r>
              <a:r>
                <a:rPr dirty="0"/>
                <a:t>0kg ; </a:t>
              </a:r>
              <a:r>
                <a:rPr dirty="0" err="1"/>
                <a:t>Coloris</a:t>
              </a:r>
              <a:r>
                <a:rPr dirty="0"/>
                <a:t> TAUPE</a:t>
              </a:r>
            </a:p>
          </p:txBody>
        </p:sp>
        <p:pic>
          <p:nvPicPr>
            <p:cNvPr id="157" name="Capture d’écran 2021-03-01 à 11.16.40 PM.png" descr="Capture d’écran 2021-03-01 à 11.16.40 P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67481" y="0"/>
              <a:ext cx="1117083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59" name="Taupe"/>
          <p:cNvSpPr/>
          <p:nvPr/>
        </p:nvSpPr>
        <p:spPr>
          <a:xfrm>
            <a:off x="9082377" y="2880464"/>
            <a:ext cx="1348556" cy="985103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prstDash val="sysDot"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000"/>
            </a:lvl1pPr>
          </a:lstStyle>
          <a:p>
            <a:r>
              <a:rPr dirty="0"/>
              <a:t>Taupe</a:t>
            </a:r>
          </a:p>
        </p:txBody>
      </p:sp>
      <p:grpSp>
        <p:nvGrpSpPr>
          <p:cNvPr id="167" name="Groupe"/>
          <p:cNvGrpSpPr/>
          <p:nvPr/>
        </p:nvGrpSpPr>
        <p:grpSpPr>
          <a:xfrm rot="10800000">
            <a:off x="2382457" y="1012687"/>
            <a:ext cx="8595485" cy="872034"/>
            <a:chOff x="0" y="-38044"/>
            <a:chExt cx="8595484" cy="872033"/>
          </a:xfrm>
        </p:grpSpPr>
        <p:pic>
          <p:nvPicPr>
            <p:cNvPr id="160" name="63CXJ8SASH5067XJ_W__6[3.jpg" descr="63CXJ8SASH5067XJ_W__6[3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05756"/>
              <a:ext cx="1459620" cy="3810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1" name="pasted-image.tif" descr="pasted-image.tif"/>
            <p:cNvPicPr>
              <a:picLocks noChangeAspect="1"/>
            </p:cNvPicPr>
            <p:nvPr/>
          </p:nvPicPr>
          <p:blipFill>
            <a:blip r:embed="rId4"/>
            <a:srcRect b="30706"/>
            <a:stretch>
              <a:fillRect/>
            </a:stretch>
          </p:blipFill>
          <p:spPr>
            <a:xfrm>
              <a:off x="339483" y="118915"/>
              <a:ext cx="780527" cy="2433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2" name="Ligne de connexion"/>
            <p:cNvSpPr/>
            <p:nvPr/>
          </p:nvSpPr>
          <p:spPr>
            <a:xfrm>
              <a:off x="265487" y="330729"/>
              <a:ext cx="87634" cy="86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63" name="Ligne de connexion"/>
            <p:cNvSpPr/>
            <p:nvPr/>
          </p:nvSpPr>
          <p:spPr>
            <a:xfrm>
              <a:off x="1078289" y="84143"/>
              <a:ext cx="86364" cy="87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164" name="Capture d’écran 2016-12-19 à 下午4.04.17.png" descr="Capture d’écran 2016-12-19 à 下午4.04.17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56840" y="9188"/>
              <a:ext cx="738644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5" name="REF : 92320…"/>
            <p:cNvSpPr txBox="1"/>
            <p:nvPr/>
          </p:nvSpPr>
          <p:spPr>
            <a:xfrm>
              <a:off x="2481456" y="-38044"/>
              <a:ext cx="3614789" cy="8720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REF : 30 350 </a:t>
              </a:r>
              <a:endParaRPr dirty="0">
                <a:solidFill>
                  <a:srgbClr val="0433FF"/>
                </a:solidFill>
              </a:endParaRPr>
            </a:p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Transat Pliant à bascule ELLIPSE  </a:t>
              </a:r>
              <a:endParaRPr sz="1200"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Châssis</a:t>
              </a:r>
              <a:r>
                <a:rPr dirty="0"/>
                <a:t> </a:t>
              </a:r>
              <a:r>
                <a:rPr dirty="0" err="1"/>
                <a:t>métal</a:t>
              </a:r>
              <a:r>
                <a:rPr dirty="0"/>
                <a:t> </a:t>
              </a:r>
              <a:r>
                <a:rPr dirty="0" err="1"/>
                <a:t>époxy</a:t>
              </a:r>
              <a:r>
                <a:rPr dirty="0"/>
                <a:t> </a:t>
              </a:r>
              <a:r>
                <a:rPr dirty="0" err="1"/>
                <a:t>gris</a:t>
              </a:r>
              <a:r>
                <a:rPr dirty="0"/>
                <a:t>, toile polyester </a:t>
              </a:r>
              <a:r>
                <a:rPr dirty="0" err="1"/>
                <a:t>textilène</a:t>
              </a:r>
              <a:r>
                <a:rPr dirty="0"/>
                <a:t> 550g/m2,</a:t>
              </a:r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avec un </a:t>
              </a:r>
              <a:r>
                <a:rPr dirty="0" err="1"/>
                <a:t>appuie</a:t>
              </a:r>
              <a:r>
                <a:rPr dirty="0"/>
                <a:t>-tête et des </a:t>
              </a:r>
              <a:r>
                <a:rPr dirty="0" err="1"/>
                <a:t>accoudoirs</a:t>
              </a:r>
              <a:endParaRPr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Capacité</a:t>
              </a:r>
              <a:r>
                <a:rPr dirty="0"/>
                <a:t> de </a:t>
              </a:r>
              <a:r>
                <a:rPr dirty="0" err="1"/>
                <a:t>poids</a:t>
              </a:r>
              <a:r>
                <a:rPr dirty="0"/>
                <a:t> maximum : 1</a:t>
              </a:r>
              <a:r>
                <a:rPr lang="fr-FR" dirty="0"/>
                <a:t>0</a:t>
              </a:r>
              <a:r>
                <a:rPr dirty="0"/>
                <a:t>0kg ; </a:t>
              </a:r>
              <a:r>
                <a:rPr dirty="0" err="1"/>
                <a:t>Coloris</a:t>
              </a:r>
              <a:r>
                <a:rPr dirty="0"/>
                <a:t> TAUPE</a:t>
              </a:r>
            </a:p>
          </p:txBody>
        </p:sp>
        <p:pic>
          <p:nvPicPr>
            <p:cNvPr id="166" name="Capture d’écran 2021-03-01 à 11.16.40 PM.png" descr="Capture d’écran 2021-03-01 à 11.16.40 P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67481" y="0"/>
              <a:ext cx="1117083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68" name="Capture d’écran 2021-03-01 à 11.16.40 PM.png" descr="Capture d’écran 2021-03-01 à 11.16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1137475" y="2343988"/>
            <a:ext cx="795946" cy="52879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Capture d’écran 2021-03-01 à 11.16.40 PM.png" descr="Capture d’écran 2021-03-01 à 11.16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85624" y="3937417"/>
            <a:ext cx="795946" cy="5287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rouper"/>
          <p:cNvGrpSpPr/>
          <p:nvPr/>
        </p:nvGrpSpPr>
        <p:grpSpPr>
          <a:xfrm>
            <a:off x="792475" y="1005412"/>
            <a:ext cx="11419850" cy="4735207"/>
            <a:chOff x="-1" y="0"/>
            <a:chExt cx="11419848" cy="4735205"/>
          </a:xfrm>
        </p:grpSpPr>
        <p:sp>
          <p:nvSpPr>
            <p:cNvPr id="171" name="Rectangle"/>
            <p:cNvSpPr/>
            <p:nvPr/>
          </p:nvSpPr>
          <p:spPr>
            <a:xfrm>
              <a:off x="-2" y="9772"/>
              <a:ext cx="11409175" cy="4725433"/>
            </a:xfrm>
            <a:prstGeom prst="rect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40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2" name="Ligne de connexion"/>
            <p:cNvSpPr/>
            <p:nvPr/>
          </p:nvSpPr>
          <p:spPr>
            <a:xfrm>
              <a:off x="10356855" y="38099"/>
              <a:ext cx="1062993" cy="932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3" name="Ligne de connexion"/>
            <p:cNvSpPr/>
            <p:nvPr/>
          </p:nvSpPr>
          <p:spPr>
            <a:xfrm>
              <a:off x="10306055" y="3797302"/>
              <a:ext cx="1062993" cy="932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4" name="Ligne de connexion"/>
            <p:cNvSpPr/>
            <p:nvPr/>
          </p:nvSpPr>
          <p:spPr>
            <a:xfrm>
              <a:off x="31750" y="3784602"/>
              <a:ext cx="1062994" cy="932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5" name="Ligne de connexion"/>
            <p:cNvSpPr/>
            <p:nvPr/>
          </p:nvSpPr>
          <p:spPr>
            <a:xfrm>
              <a:off x="19050" y="-1"/>
              <a:ext cx="1062994" cy="932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177" name="Rectangle 14"/>
          <p:cNvSpPr txBox="1"/>
          <p:nvPr/>
        </p:nvSpPr>
        <p:spPr>
          <a:xfrm rot="5400000">
            <a:off x="478299" y="4069688"/>
            <a:ext cx="1010500" cy="264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>
              <a:defRPr sz="1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REF : 30 355</a:t>
            </a:r>
          </a:p>
        </p:txBody>
      </p:sp>
      <p:sp>
        <p:nvSpPr>
          <p:cNvPr id="178" name="Rectangle 57"/>
          <p:cNvSpPr txBox="1"/>
          <p:nvPr/>
        </p:nvSpPr>
        <p:spPr>
          <a:xfrm rot="16200000">
            <a:off x="11552627" y="2476262"/>
            <a:ext cx="1010500" cy="264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l">
              <a:defRPr sz="1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REF : 30 355</a:t>
            </a:r>
          </a:p>
        </p:txBody>
      </p:sp>
      <p:sp>
        <p:nvSpPr>
          <p:cNvPr id="179" name="SUNBED FORLI XXL 75  Frame white/ Tex Grey…"/>
          <p:cNvSpPr txBox="1"/>
          <p:nvPr/>
        </p:nvSpPr>
        <p:spPr>
          <a:xfrm>
            <a:off x="8243683" y="6765052"/>
            <a:ext cx="4148078" cy="1009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800" b="1">
                <a:solidFill>
                  <a:srgbClr val="0433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Transat Pliant à bascule ELLIPSE </a:t>
            </a:r>
          </a:p>
          <a:p>
            <a:pPr algn="l">
              <a:defRPr sz="1500" b="1">
                <a:latin typeface="Arial"/>
                <a:ea typeface="Arial"/>
                <a:cs typeface="Arial"/>
                <a:sym typeface="Arial"/>
              </a:defRPr>
            </a:pPr>
            <a:r>
              <a:t>Bar code :</a:t>
            </a:r>
            <a:r>
              <a:rPr>
                <a:solidFill>
                  <a:schemeClr val="accent4"/>
                </a:solidFill>
              </a:rPr>
              <a:t> </a:t>
            </a:r>
            <a:r>
              <a:rPr>
                <a:solidFill>
                  <a:srgbClr val="0433FF"/>
                </a:solidFill>
              </a:rPr>
              <a:t>3420090 30355 8</a:t>
            </a:r>
          </a:p>
          <a:p>
            <a:pPr algn="l">
              <a:defRPr sz="1500" b="1">
                <a:latin typeface="Arial"/>
                <a:ea typeface="Arial"/>
                <a:cs typeface="Arial"/>
                <a:sym typeface="Arial"/>
              </a:defRPr>
            </a:pPr>
            <a:endParaRPr>
              <a:solidFill>
                <a:srgbClr val="0433FF"/>
              </a:solidFill>
            </a:endParaRPr>
          </a:p>
          <a:p>
            <a:pPr algn="l">
              <a:defRPr sz="1500" b="1">
                <a:solidFill>
                  <a:srgbClr val="0433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COLOR </a:t>
            </a:r>
            <a:r>
              <a:rPr>
                <a:solidFill>
                  <a:srgbClr val="000000"/>
                </a:solidFill>
              </a:rPr>
              <a:t>GRIS ANTHRACITE</a:t>
            </a:r>
          </a:p>
        </p:txBody>
      </p:sp>
      <p:sp>
        <p:nvSpPr>
          <p:cNvPr id="180" name="QTY :          PC…"/>
          <p:cNvSpPr txBox="1"/>
          <p:nvPr/>
        </p:nvSpPr>
        <p:spPr>
          <a:xfrm rot="16200000">
            <a:off x="10845433" y="3482503"/>
            <a:ext cx="1636512" cy="935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QTY :         	PC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N.W. :	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G.W. :               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MEAS :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Importé par GIVEX France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Fabriqué en R,P,C</a:t>
            </a:r>
          </a:p>
        </p:txBody>
      </p:sp>
      <p:sp>
        <p:nvSpPr>
          <p:cNvPr id="181" name="QTY :          PC…"/>
          <p:cNvSpPr txBox="1"/>
          <p:nvPr/>
        </p:nvSpPr>
        <p:spPr>
          <a:xfrm rot="5400000">
            <a:off x="533034" y="2350643"/>
            <a:ext cx="1636512" cy="9356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QTY :         	PC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N.W. :	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G.W. :               	KG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MEAS :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Importé par GIVEX France</a:t>
            </a:r>
            <a:endParaRPr sz="180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Fabriqué en R,P,C</a:t>
            </a:r>
          </a:p>
        </p:txBody>
      </p:sp>
      <p:sp>
        <p:nvSpPr>
          <p:cNvPr id="182" name="Packing: 2240x160x115mm"/>
          <p:cNvSpPr txBox="1"/>
          <p:nvPr/>
        </p:nvSpPr>
        <p:spPr>
          <a:xfrm>
            <a:off x="803184" y="299379"/>
            <a:ext cx="398498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spcBef>
                <a:spcPts val="1200"/>
              </a:spcBef>
              <a:defRPr sz="1800" b="1">
                <a:solidFill>
                  <a:srgbClr val="0433FF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Packing: </a:t>
            </a:r>
            <a:r>
              <a:rPr>
                <a:solidFill>
                  <a:srgbClr val="000000"/>
                </a:solidFill>
              </a:rPr>
              <a:t>XXXX</a:t>
            </a:r>
            <a:r>
              <a:t>xXXXxXXXmm  </a:t>
            </a:r>
          </a:p>
        </p:txBody>
      </p:sp>
      <p:sp>
        <p:nvSpPr>
          <p:cNvPr id="183" name="REF : 92320…"/>
          <p:cNvSpPr txBox="1"/>
          <p:nvPr/>
        </p:nvSpPr>
        <p:spPr>
          <a:xfrm>
            <a:off x="5295727" y="2982168"/>
            <a:ext cx="3614789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10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REF : 30 355 </a:t>
            </a:r>
            <a:endParaRPr dirty="0">
              <a:solidFill>
                <a:srgbClr val="0433FF"/>
              </a:solidFill>
            </a:endParaRPr>
          </a:p>
          <a:p>
            <a:pPr algn="l">
              <a:defRPr sz="10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Transat Pliant à bascule ELLIPSE  </a:t>
            </a:r>
            <a:endParaRPr sz="1200" dirty="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Châssis</a:t>
            </a:r>
            <a:r>
              <a:rPr dirty="0"/>
              <a:t> </a:t>
            </a:r>
            <a:r>
              <a:rPr dirty="0" err="1"/>
              <a:t>métal</a:t>
            </a:r>
            <a:r>
              <a:rPr dirty="0"/>
              <a:t> </a:t>
            </a:r>
            <a:r>
              <a:rPr dirty="0" err="1"/>
              <a:t>époxy</a:t>
            </a:r>
            <a:r>
              <a:rPr dirty="0"/>
              <a:t> </a:t>
            </a:r>
            <a:r>
              <a:rPr dirty="0" err="1"/>
              <a:t>gris</a:t>
            </a:r>
            <a:r>
              <a:rPr dirty="0"/>
              <a:t>, toile polyester </a:t>
            </a:r>
            <a:r>
              <a:rPr dirty="0" err="1"/>
              <a:t>textilène</a:t>
            </a:r>
            <a:r>
              <a:rPr dirty="0"/>
              <a:t> 550g/m2,</a:t>
            </a:r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avec un </a:t>
            </a:r>
            <a:r>
              <a:rPr dirty="0" err="1"/>
              <a:t>appuie</a:t>
            </a:r>
            <a:r>
              <a:rPr dirty="0"/>
              <a:t>-tête et des </a:t>
            </a:r>
            <a:r>
              <a:rPr dirty="0" err="1"/>
              <a:t>accoudoirs</a:t>
            </a:r>
            <a:endParaRPr dirty="0"/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Capacité</a:t>
            </a:r>
            <a:r>
              <a:rPr dirty="0"/>
              <a:t> de </a:t>
            </a:r>
            <a:r>
              <a:rPr dirty="0" err="1"/>
              <a:t>poids</a:t>
            </a:r>
            <a:r>
              <a:rPr dirty="0"/>
              <a:t> maximum : 1</a:t>
            </a:r>
            <a:r>
              <a:rPr lang="fr-FR" dirty="0"/>
              <a:t>0</a:t>
            </a:r>
            <a:r>
              <a:rPr dirty="0"/>
              <a:t>0kg</a:t>
            </a:r>
          </a:p>
          <a:p>
            <a:pPr algn="l"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Coloris</a:t>
            </a:r>
            <a:r>
              <a:rPr dirty="0"/>
              <a:t> GRIS ANTHRACITE</a:t>
            </a:r>
          </a:p>
        </p:txBody>
      </p:sp>
      <p:pic>
        <p:nvPicPr>
          <p:cNvPr id="184" name="Capture d’écran 2021-03-01 à 11.16.40 PM.png" descr="Capture d’écran 2021-03-01 à 11.16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8932" y="2549438"/>
            <a:ext cx="2127633" cy="141351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2" name="Groupe"/>
          <p:cNvGrpSpPr/>
          <p:nvPr/>
        </p:nvGrpSpPr>
        <p:grpSpPr>
          <a:xfrm>
            <a:off x="2213550" y="4861311"/>
            <a:ext cx="8595486" cy="872034"/>
            <a:chOff x="0" y="-38043"/>
            <a:chExt cx="8595484" cy="872032"/>
          </a:xfrm>
        </p:grpSpPr>
        <p:pic>
          <p:nvPicPr>
            <p:cNvPr id="185" name="63CXJ8SASH5067XJ_W__6[3.jpg" descr="63CXJ8SASH5067XJ_W__6[3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05756"/>
              <a:ext cx="1459620" cy="3810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6" name="pasted-image.tif" descr="pasted-image.tif"/>
            <p:cNvPicPr>
              <a:picLocks noChangeAspect="1"/>
            </p:cNvPicPr>
            <p:nvPr/>
          </p:nvPicPr>
          <p:blipFill>
            <a:blip r:embed="rId4"/>
            <a:srcRect b="30706"/>
            <a:stretch>
              <a:fillRect/>
            </a:stretch>
          </p:blipFill>
          <p:spPr>
            <a:xfrm>
              <a:off x="339483" y="118915"/>
              <a:ext cx="780527" cy="2433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7" name="Ligne de connexion"/>
            <p:cNvSpPr/>
            <p:nvPr/>
          </p:nvSpPr>
          <p:spPr>
            <a:xfrm>
              <a:off x="265487" y="330729"/>
              <a:ext cx="87634" cy="86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88" name="Ligne de connexion"/>
            <p:cNvSpPr/>
            <p:nvPr/>
          </p:nvSpPr>
          <p:spPr>
            <a:xfrm>
              <a:off x="1078289" y="84143"/>
              <a:ext cx="86364" cy="87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189" name="Capture d’écran 2016-12-19 à 下午4.04.17.png" descr="Capture d’écran 2016-12-19 à 下午4.04.17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56840" y="9188"/>
              <a:ext cx="738644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0" name="REF : 92320…"/>
            <p:cNvSpPr txBox="1"/>
            <p:nvPr/>
          </p:nvSpPr>
          <p:spPr>
            <a:xfrm>
              <a:off x="2481455" y="-38043"/>
              <a:ext cx="3970538" cy="8720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REF : 30 355 </a:t>
              </a:r>
              <a:endParaRPr dirty="0">
                <a:solidFill>
                  <a:srgbClr val="0433FF"/>
                </a:solidFill>
              </a:endParaRPr>
            </a:p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Transat Pliant à bascule ELLIPSE  </a:t>
              </a:r>
              <a:endParaRPr sz="1200"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Châssis</a:t>
              </a:r>
              <a:r>
                <a:rPr dirty="0"/>
                <a:t> </a:t>
              </a:r>
              <a:r>
                <a:rPr dirty="0" err="1"/>
                <a:t>métal</a:t>
              </a:r>
              <a:r>
                <a:rPr dirty="0"/>
                <a:t> </a:t>
              </a:r>
              <a:r>
                <a:rPr dirty="0" err="1"/>
                <a:t>époxy</a:t>
              </a:r>
              <a:r>
                <a:rPr dirty="0"/>
                <a:t> </a:t>
              </a:r>
              <a:r>
                <a:rPr dirty="0" err="1"/>
                <a:t>gris</a:t>
              </a:r>
              <a:r>
                <a:rPr dirty="0"/>
                <a:t>, toile polyester </a:t>
              </a:r>
              <a:r>
                <a:rPr dirty="0" err="1"/>
                <a:t>textilène</a:t>
              </a:r>
              <a:r>
                <a:rPr dirty="0"/>
                <a:t> 550g/m2,</a:t>
              </a:r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avec un </a:t>
              </a:r>
              <a:r>
                <a:rPr dirty="0" err="1"/>
                <a:t>appuie</a:t>
              </a:r>
              <a:r>
                <a:rPr dirty="0"/>
                <a:t>-tête et des </a:t>
              </a:r>
              <a:r>
                <a:rPr dirty="0" err="1"/>
                <a:t>accoudoirs</a:t>
              </a:r>
              <a:endParaRPr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Capacité</a:t>
              </a:r>
              <a:r>
                <a:rPr dirty="0"/>
                <a:t> de </a:t>
              </a:r>
              <a:r>
                <a:rPr dirty="0" err="1"/>
                <a:t>poids</a:t>
              </a:r>
              <a:r>
                <a:rPr dirty="0"/>
                <a:t> maximum : 1</a:t>
              </a:r>
              <a:r>
                <a:rPr lang="fr-FR" dirty="0"/>
                <a:t>0</a:t>
              </a:r>
              <a:r>
                <a:rPr dirty="0"/>
                <a:t>0kg ; </a:t>
              </a:r>
              <a:r>
                <a:rPr dirty="0" err="1"/>
                <a:t>Coloris</a:t>
              </a:r>
              <a:r>
                <a:rPr dirty="0"/>
                <a:t> GRIS ANTHRACITE</a:t>
              </a:r>
            </a:p>
          </p:txBody>
        </p:sp>
        <p:pic>
          <p:nvPicPr>
            <p:cNvPr id="191" name="Capture d’écran 2021-03-01 à 11.16.40 PM.png" descr="Capture d’écran 2021-03-01 à 11.16.40 P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46881" y="9188"/>
              <a:ext cx="1117083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93" name="Gris Anthracite"/>
          <p:cNvSpPr/>
          <p:nvPr/>
        </p:nvSpPr>
        <p:spPr>
          <a:xfrm>
            <a:off x="9082377" y="2880464"/>
            <a:ext cx="1371134" cy="985103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prstDash val="sysDot"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>
              <a:defRPr sz="2000"/>
            </a:pPr>
            <a:r>
              <a:t>Gris </a:t>
            </a:r>
            <a:r>
              <a:rPr sz="1600">
                <a:latin typeface="Arial Narrow"/>
                <a:ea typeface="Arial Narrow"/>
                <a:cs typeface="Arial Narrow"/>
                <a:sym typeface="Arial Narrow"/>
              </a:rPr>
              <a:t>Anthracite</a:t>
            </a:r>
          </a:p>
        </p:txBody>
      </p:sp>
      <p:grpSp>
        <p:nvGrpSpPr>
          <p:cNvPr id="201" name="Groupe"/>
          <p:cNvGrpSpPr/>
          <p:nvPr/>
        </p:nvGrpSpPr>
        <p:grpSpPr>
          <a:xfrm rot="10800000">
            <a:off x="2382457" y="1012687"/>
            <a:ext cx="8595485" cy="872034"/>
            <a:chOff x="0" y="-38044"/>
            <a:chExt cx="8595484" cy="872033"/>
          </a:xfrm>
        </p:grpSpPr>
        <p:pic>
          <p:nvPicPr>
            <p:cNvPr id="194" name="63CXJ8SASH5067XJ_W__6[3.jpg" descr="63CXJ8SASH5067XJ_W__6[3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05756"/>
              <a:ext cx="1459620" cy="3810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5" name="pasted-image.tif" descr="pasted-image.tif"/>
            <p:cNvPicPr>
              <a:picLocks noChangeAspect="1"/>
            </p:cNvPicPr>
            <p:nvPr/>
          </p:nvPicPr>
          <p:blipFill>
            <a:blip r:embed="rId4"/>
            <a:srcRect b="30706"/>
            <a:stretch>
              <a:fillRect/>
            </a:stretch>
          </p:blipFill>
          <p:spPr>
            <a:xfrm>
              <a:off x="339483" y="118915"/>
              <a:ext cx="780527" cy="2433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6" name="Ligne de connexion"/>
            <p:cNvSpPr/>
            <p:nvPr/>
          </p:nvSpPr>
          <p:spPr>
            <a:xfrm>
              <a:off x="265487" y="330729"/>
              <a:ext cx="87634" cy="86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97" name="Ligne de connexion"/>
            <p:cNvSpPr/>
            <p:nvPr/>
          </p:nvSpPr>
          <p:spPr>
            <a:xfrm>
              <a:off x="1078289" y="84143"/>
              <a:ext cx="86364" cy="87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>
                <a:defRPr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198" name="Capture d’écran 2016-12-19 à 下午4.04.17.png" descr="Capture d’écran 2016-12-19 à 下午4.04.17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56840" y="9188"/>
              <a:ext cx="738644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9" name="REF : 92320…"/>
            <p:cNvSpPr txBox="1"/>
            <p:nvPr/>
          </p:nvSpPr>
          <p:spPr>
            <a:xfrm>
              <a:off x="2481455" y="-38044"/>
              <a:ext cx="4463456" cy="8720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REF : 30 355 </a:t>
              </a:r>
              <a:endParaRPr dirty="0">
                <a:solidFill>
                  <a:srgbClr val="0433FF"/>
                </a:solidFill>
              </a:endParaRPr>
            </a:p>
            <a:p>
              <a:pPr algn="l">
                <a:defRPr sz="1000" b="1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Transat Pliant à bascule ELLIPSE  </a:t>
              </a:r>
              <a:endParaRPr sz="1200"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Châssis</a:t>
              </a:r>
              <a:r>
                <a:rPr dirty="0"/>
                <a:t> </a:t>
              </a:r>
              <a:r>
                <a:rPr dirty="0" err="1"/>
                <a:t>métal</a:t>
              </a:r>
              <a:r>
                <a:rPr dirty="0"/>
                <a:t> </a:t>
              </a:r>
              <a:r>
                <a:rPr dirty="0" err="1"/>
                <a:t>époxy</a:t>
              </a:r>
              <a:r>
                <a:rPr dirty="0"/>
                <a:t> </a:t>
              </a:r>
              <a:r>
                <a:rPr dirty="0" err="1"/>
                <a:t>gris</a:t>
              </a:r>
              <a:r>
                <a:rPr dirty="0"/>
                <a:t>, toile polyester </a:t>
              </a:r>
              <a:r>
                <a:rPr dirty="0" err="1"/>
                <a:t>textilène</a:t>
              </a:r>
              <a:r>
                <a:rPr dirty="0"/>
                <a:t> 550g/m2,</a:t>
              </a:r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/>
                <a:t>avec un </a:t>
              </a:r>
              <a:r>
                <a:rPr dirty="0" err="1"/>
                <a:t>appuie</a:t>
              </a:r>
              <a:r>
                <a:rPr dirty="0"/>
                <a:t>-tête et des </a:t>
              </a:r>
              <a:r>
                <a:rPr dirty="0" err="1"/>
                <a:t>accoudoirs</a:t>
              </a:r>
              <a:endParaRPr dirty="0"/>
            </a:p>
            <a:p>
              <a:pPr algn="l">
                <a:defRPr sz="1000">
                  <a:latin typeface="Arial"/>
                  <a:ea typeface="Arial"/>
                  <a:cs typeface="Arial"/>
                  <a:sym typeface="Arial"/>
                </a:defRPr>
              </a:pPr>
              <a:r>
                <a:rPr dirty="0" err="1"/>
                <a:t>Capacité</a:t>
              </a:r>
              <a:r>
                <a:rPr dirty="0"/>
                <a:t> de </a:t>
              </a:r>
              <a:r>
                <a:rPr dirty="0" err="1"/>
                <a:t>poids</a:t>
              </a:r>
              <a:r>
                <a:rPr dirty="0"/>
                <a:t> maximum : 1</a:t>
              </a:r>
              <a:r>
                <a:rPr lang="fr-FR" dirty="0"/>
                <a:t>0</a:t>
              </a:r>
              <a:r>
                <a:rPr dirty="0"/>
                <a:t>0kg ; </a:t>
              </a:r>
              <a:r>
                <a:rPr dirty="0" err="1"/>
                <a:t>Coloris</a:t>
              </a:r>
              <a:r>
                <a:rPr dirty="0"/>
                <a:t> GRIS ANTHRACITE</a:t>
              </a:r>
            </a:p>
          </p:txBody>
        </p:sp>
        <p:pic>
          <p:nvPicPr>
            <p:cNvPr id="200" name="Capture d’écran 2021-03-01 à 11.16.40 PM.png" descr="Capture d’écran 2021-03-01 à 11.16.40 P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97681" y="9188"/>
              <a:ext cx="1117083" cy="7421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202" name="Capture d’écran 2021-03-01 à 11.16.40 PM.png" descr="Capture d’écran 2021-03-01 à 11.16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1137475" y="2343988"/>
            <a:ext cx="795946" cy="52879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Capture d’écran 2021-03-01 à 11.16.40 PM.png" descr="Capture d’écran 2021-03-01 à 11.16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85624" y="3937417"/>
            <a:ext cx="795946" cy="5287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450</Words>
  <Application>Microsoft Office PowerPoint</Application>
  <PresentationFormat>Personnalisé</PresentationFormat>
  <Paragraphs>78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Avenir Roman</vt:lpstr>
      <vt:lpstr>Helvetica</vt:lpstr>
      <vt:lpstr>Helvetica Light</vt:lpstr>
      <vt:lpstr>Verdana</vt:lpstr>
      <vt:lpstr>White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user1</cp:lastModifiedBy>
  <cp:revision>2</cp:revision>
  <dcterms:modified xsi:type="dcterms:W3CDTF">2021-03-02T16:29:32Z</dcterms:modified>
</cp:coreProperties>
</file>