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9753600" cy="130048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3200">
        <a:latin typeface="+mj-lt"/>
        <a:ea typeface="+mj-ea"/>
        <a:cs typeface="+mj-cs"/>
        <a:sym typeface="Avenir Roman"/>
      </a:defRPr>
    </a:lvl1pPr>
    <a:lvl2pPr indent="228600" defTabSz="457200" latinLnBrk="0">
      <a:lnSpc>
        <a:spcPct val="125000"/>
      </a:lnSpc>
      <a:defRPr sz="3200">
        <a:latin typeface="+mj-lt"/>
        <a:ea typeface="+mj-ea"/>
        <a:cs typeface="+mj-cs"/>
        <a:sym typeface="Avenir Roman"/>
      </a:defRPr>
    </a:lvl2pPr>
    <a:lvl3pPr indent="457200" defTabSz="457200" latinLnBrk="0">
      <a:lnSpc>
        <a:spcPct val="125000"/>
      </a:lnSpc>
      <a:defRPr sz="3200">
        <a:latin typeface="+mj-lt"/>
        <a:ea typeface="+mj-ea"/>
        <a:cs typeface="+mj-cs"/>
        <a:sym typeface="Avenir Roman"/>
      </a:defRPr>
    </a:lvl3pPr>
    <a:lvl4pPr indent="685800" defTabSz="457200" latinLnBrk="0">
      <a:lnSpc>
        <a:spcPct val="125000"/>
      </a:lnSpc>
      <a:defRPr sz="3200">
        <a:latin typeface="+mj-lt"/>
        <a:ea typeface="+mj-ea"/>
        <a:cs typeface="+mj-cs"/>
        <a:sym typeface="Avenir Roman"/>
      </a:defRPr>
    </a:lvl4pPr>
    <a:lvl5pPr indent="914400" defTabSz="457200" latinLnBrk="0">
      <a:lnSpc>
        <a:spcPct val="125000"/>
      </a:lnSpc>
      <a:defRPr sz="3200">
        <a:latin typeface="+mj-lt"/>
        <a:ea typeface="+mj-ea"/>
        <a:cs typeface="+mj-cs"/>
        <a:sym typeface="Avenir Roman"/>
      </a:defRPr>
    </a:lvl5pPr>
    <a:lvl6pPr indent="1143000" defTabSz="457200" latinLnBrk="0">
      <a:lnSpc>
        <a:spcPct val="125000"/>
      </a:lnSpc>
      <a:defRPr sz="3200">
        <a:latin typeface="+mj-lt"/>
        <a:ea typeface="+mj-ea"/>
        <a:cs typeface="+mj-cs"/>
        <a:sym typeface="Avenir Roman"/>
      </a:defRPr>
    </a:lvl6pPr>
    <a:lvl7pPr indent="1371600" defTabSz="457200" latinLnBrk="0">
      <a:lnSpc>
        <a:spcPct val="125000"/>
      </a:lnSpc>
      <a:defRPr sz="3200">
        <a:latin typeface="+mj-lt"/>
        <a:ea typeface="+mj-ea"/>
        <a:cs typeface="+mj-cs"/>
        <a:sym typeface="Avenir Roman"/>
      </a:defRPr>
    </a:lvl7pPr>
    <a:lvl8pPr indent="1600200" defTabSz="457200" latinLnBrk="0">
      <a:lnSpc>
        <a:spcPct val="125000"/>
      </a:lnSpc>
      <a:defRPr sz="3200">
        <a:latin typeface="+mj-lt"/>
        <a:ea typeface="+mj-ea"/>
        <a:cs typeface="+mj-cs"/>
        <a:sym typeface="Avenir Roman"/>
      </a:defRPr>
    </a:lvl8pPr>
    <a:lvl9pPr indent="1828800" defTabSz="457200" latinLnBrk="0">
      <a:lnSpc>
        <a:spcPct val="125000"/>
      </a:lnSpc>
      <a:defRPr sz="3200">
        <a:latin typeface="+mj-lt"/>
        <a:ea typeface="+mj-ea"/>
        <a:cs typeface="+mj-cs"/>
        <a:sym typeface="Avenir Roman"/>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prstGeom prst="rect">
            <a:avLst/>
          </a:prstGeom>
        </p:spPr>
        <p:txBody>
          <a:bodyPr/>
          <a:lstStyle/>
          <a:p>
            <a:pPr/>
            <a:r>
              <a:t>Texte du titre</a:t>
            </a:r>
          </a:p>
        </p:txBody>
      </p:sp>
      <p:sp>
        <p:nvSpPr>
          <p:cNvPr id="12" name="Texte niveau 1…"/>
          <p:cNvSpPr txBox="1"/>
          <p:nvPr>
            <p:ph type="body" sz="quarter"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Texte niveau 1…"/>
          <p:cNvSpPr txBox="1"/>
          <p:nvPr>
            <p:ph type="body" sz="quarter" idx="1"/>
          </p:nvPr>
        </p:nvSpPr>
        <p:spPr>
          <a:xfrm>
            <a:off x="952500" y="7616825"/>
            <a:ext cx="7848600" cy="558800"/>
          </a:xfrm>
          <a:prstGeom prst="rect">
            <a:avLst/>
          </a:prstGeom>
        </p:spPr>
        <p:txBody>
          <a:bodyPr/>
          <a:lstStyle>
            <a:lvl1pPr>
              <a:defRPr sz="3200">
                <a:latin typeface="+mn-lt"/>
                <a:ea typeface="+mn-ea"/>
                <a:cs typeface="+mn-cs"/>
                <a:sym typeface="Helvetica"/>
              </a:defRPr>
            </a:lvl1pPr>
            <a:lvl2pPr>
              <a:defRPr sz="3200">
                <a:latin typeface="+mn-lt"/>
                <a:ea typeface="+mn-ea"/>
                <a:cs typeface="+mn-cs"/>
                <a:sym typeface="Helvetica"/>
              </a:defRPr>
            </a:lvl2pPr>
            <a:lvl3pPr>
              <a:defRPr sz="3200">
                <a:latin typeface="+mn-lt"/>
                <a:ea typeface="+mn-ea"/>
                <a:cs typeface="+mn-cs"/>
                <a:sym typeface="Helvetica"/>
              </a:defRPr>
            </a:lvl3pPr>
            <a:lvl4pPr>
              <a:defRPr sz="3200">
                <a:latin typeface="+mn-lt"/>
                <a:ea typeface="+mn-ea"/>
                <a:cs typeface="+mn-cs"/>
                <a:sym typeface="Helvetica"/>
              </a:defRPr>
            </a:lvl4pPr>
            <a:lvl5pPr>
              <a:defRPr sz="3200">
                <a:latin typeface="+mn-lt"/>
                <a:ea typeface="+mn-ea"/>
                <a:cs typeface="+mn-cs"/>
                <a:sym typeface="Helvetica"/>
              </a:defRPr>
            </a:lvl5pPr>
          </a:lstStyle>
          <a:p>
            <a:pPr/>
            <a:r>
              <a:t>Texte niveau 1</a:t>
            </a:r>
          </a:p>
          <a:p>
            <a:pPr lvl="1"/>
            <a:r>
              <a:t>Texte niveau 2</a:t>
            </a:r>
          </a:p>
          <a:p>
            <a:pPr lvl="2"/>
            <a:r>
              <a:t>Texte niveau 3</a:t>
            </a:r>
          </a:p>
          <a:p>
            <a:pPr lvl="3"/>
            <a:r>
              <a:t>Texte niveau 4</a:t>
            </a:r>
          </a:p>
          <a:p>
            <a:pPr lvl="4"/>
            <a:r>
              <a:t>Texte niveau 5</a:t>
            </a:r>
          </a:p>
        </p:txBody>
      </p:sp>
      <p:sp>
        <p:nvSpPr>
          <p:cNvPr id="94" name="« Saisissez une citation ici. »"/>
          <p:cNvSpPr/>
          <p:nvPr>
            <p:ph type="body" sz="quarter" idx="13"/>
          </p:nvPr>
        </p:nvSpPr>
        <p:spPr>
          <a:xfrm>
            <a:off x="952500" y="5502275"/>
            <a:ext cx="7848600" cy="1600202"/>
          </a:xfrm>
          <a:prstGeom prst="rect">
            <a:avLst/>
          </a:prstGeom>
        </p:spPr>
        <p:txBody>
          <a:bodyPr anchor="ctr"/>
          <a:lstStyle/>
          <a:p>
            <a:pPr>
              <a:defRPr sz="5000"/>
            </a:pPr>
          </a:p>
        </p:txBody>
      </p:sp>
      <p:sp>
        <p:nvSpPr>
          <p:cNvPr id="9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2844800"/>
            <a:ext cx="9749564" cy="7315200"/>
          </a:xfrm>
          <a:prstGeom prst="rect">
            <a:avLst/>
          </a:prstGeom>
        </p:spPr>
        <p:txBody>
          <a:bodyPr lIns="91439" tIns="45719" rIns="91439" bIns="45719">
            <a:noAutofit/>
          </a:bodyPr>
          <a:lstStyle/>
          <a:p>
            <a:pP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sz="half" idx="13"/>
          </p:nvPr>
        </p:nvSpPr>
        <p:spPr>
          <a:xfrm>
            <a:off x="1204912" y="3321050"/>
            <a:ext cx="7334251" cy="4438650"/>
          </a:xfrm>
          <a:prstGeom prst="rect">
            <a:avLst/>
          </a:prstGeom>
        </p:spPr>
        <p:txBody>
          <a:bodyPr lIns="91439" tIns="45719" rIns="91439" bIns="45719">
            <a:noAutofit/>
          </a:bodyPr>
          <a:lstStyle/>
          <a:p>
            <a:pPr/>
          </a:p>
        </p:txBody>
      </p:sp>
      <p:sp>
        <p:nvSpPr>
          <p:cNvPr id="21" name="Texte du titre"/>
          <p:cNvSpPr txBox="1"/>
          <p:nvPr>
            <p:ph type="title"/>
          </p:nvPr>
        </p:nvSpPr>
        <p:spPr>
          <a:xfrm>
            <a:off x="952500" y="7883525"/>
            <a:ext cx="7848600" cy="1066800"/>
          </a:xfrm>
          <a:prstGeom prst="rect">
            <a:avLst/>
          </a:prstGeom>
        </p:spPr>
        <p:txBody>
          <a:bodyPr/>
          <a:lstStyle/>
          <a:p>
            <a:pPr/>
            <a:r>
              <a:t>Texte du titre</a:t>
            </a:r>
          </a:p>
        </p:txBody>
      </p:sp>
      <p:sp>
        <p:nvSpPr>
          <p:cNvPr id="22" name="Texte niveau 1…"/>
          <p:cNvSpPr txBox="1"/>
          <p:nvPr>
            <p:ph type="body" sz="quarter" idx="1"/>
          </p:nvPr>
        </p:nvSpPr>
        <p:spPr>
          <a:xfrm>
            <a:off x="952500" y="8988425"/>
            <a:ext cx="7848600" cy="847725"/>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xfrm>
            <a:off x="4658118" y="9779000"/>
            <a:ext cx="427839" cy="4445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952500" y="5264150"/>
            <a:ext cx="7848600" cy="2476500"/>
          </a:xfrm>
          <a:prstGeom prst="rect">
            <a:avLst/>
          </a:prstGeom>
        </p:spPr>
        <p:txBody>
          <a:bodyPr anchor="ctr"/>
          <a:lstStyle/>
          <a:p>
            <a:pPr/>
            <a:r>
              <a:t>Texte du titre</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quarter" idx="13"/>
          </p:nvPr>
        </p:nvSpPr>
        <p:spPr>
          <a:xfrm>
            <a:off x="5038725" y="3321050"/>
            <a:ext cx="4000500" cy="6172200"/>
          </a:xfrm>
          <a:prstGeom prst="rect">
            <a:avLst/>
          </a:prstGeom>
        </p:spPr>
        <p:txBody>
          <a:bodyPr lIns="91439" tIns="45719" rIns="91439" bIns="45719">
            <a:noAutofit/>
          </a:bodyPr>
          <a:lstStyle/>
          <a:p>
            <a:pPr/>
          </a:p>
        </p:txBody>
      </p:sp>
      <p:sp>
        <p:nvSpPr>
          <p:cNvPr id="39" name="Texte du titre"/>
          <p:cNvSpPr txBox="1"/>
          <p:nvPr>
            <p:ph type="title"/>
          </p:nvPr>
        </p:nvSpPr>
        <p:spPr>
          <a:xfrm>
            <a:off x="714375" y="3321050"/>
            <a:ext cx="4000500" cy="2990850"/>
          </a:xfrm>
          <a:prstGeom prst="rect">
            <a:avLst/>
          </a:prstGeom>
        </p:spPr>
        <p:txBody>
          <a:bodyPr/>
          <a:lstStyle>
            <a:lvl1pPr>
              <a:defRPr sz="8000"/>
            </a:lvl1pPr>
          </a:lstStyle>
          <a:p>
            <a:pPr/>
            <a:r>
              <a:t>Texte du titre</a:t>
            </a:r>
          </a:p>
        </p:txBody>
      </p:sp>
      <p:sp>
        <p:nvSpPr>
          <p:cNvPr id="40" name="Texte niveau 1…"/>
          <p:cNvSpPr txBox="1"/>
          <p:nvPr>
            <p:ph type="body" sz="quarter" idx="1"/>
          </p:nvPr>
        </p:nvSpPr>
        <p:spPr>
          <a:xfrm>
            <a:off x="714375" y="6416675"/>
            <a:ext cx="4000500" cy="3076575"/>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xfrm>
            <a:off x="714375" y="3178175"/>
            <a:ext cx="8324850" cy="1619250"/>
          </a:xfrm>
          <a:prstGeom prst="rect">
            <a:avLst/>
          </a:prstGeom>
        </p:spPr>
        <p:txBody>
          <a:bodyPr anchor="ct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xfrm>
            <a:off x="714375" y="3178175"/>
            <a:ext cx="8324850" cy="1619250"/>
          </a:xfrm>
          <a:prstGeom prst="rect">
            <a:avLst/>
          </a:prstGeom>
        </p:spPr>
        <p:txBody>
          <a:bodyPr anchor="ctr"/>
          <a:lstStyle/>
          <a:p>
            <a:pPr/>
            <a:r>
              <a:t>Texte du titre</a:t>
            </a:r>
          </a:p>
        </p:txBody>
      </p:sp>
      <p:sp>
        <p:nvSpPr>
          <p:cNvPr id="57" name="Texte niveau 1…"/>
          <p:cNvSpPr txBox="1"/>
          <p:nvPr>
            <p:ph type="body" sz="half" idx="1"/>
          </p:nvPr>
        </p:nvSpPr>
        <p:spPr>
          <a:xfrm>
            <a:off x="714375" y="4797425"/>
            <a:ext cx="8324850" cy="4714875"/>
          </a:xfrm>
          <a:prstGeom prst="rect">
            <a:avLst/>
          </a:prstGeom>
        </p:spPr>
        <p:txBody>
          <a:bodyPr anchor="ctr"/>
          <a:lstStyle>
            <a:lvl1pPr marL="592666" indent="-592666" algn="l">
              <a:spcBef>
                <a:spcPts val="4200"/>
              </a:spcBef>
              <a:buSzPct val="75000"/>
              <a:buChar char="•"/>
              <a:defRPr sz="4800"/>
            </a:lvl1pPr>
            <a:lvl2pPr marL="1037165" indent="-592666" algn="l">
              <a:spcBef>
                <a:spcPts val="4200"/>
              </a:spcBef>
              <a:buSzPct val="75000"/>
              <a:buChar char="•"/>
              <a:defRPr sz="4800"/>
            </a:lvl2pPr>
            <a:lvl3pPr marL="1481665" indent="-592665" algn="l">
              <a:spcBef>
                <a:spcPts val="4200"/>
              </a:spcBef>
              <a:buSzPct val="75000"/>
              <a:buChar char="•"/>
              <a:defRPr sz="4800"/>
            </a:lvl3pPr>
            <a:lvl4pPr marL="1926165" indent="-592665" algn="l">
              <a:spcBef>
                <a:spcPts val="4200"/>
              </a:spcBef>
              <a:buSzPct val="75000"/>
              <a:buChar char="•"/>
              <a:defRPr sz="4800"/>
            </a:lvl4pPr>
            <a:lvl5pPr marL="2370665" indent="-592665" algn="l">
              <a:spcBef>
                <a:spcPts val="4200"/>
              </a:spcBef>
              <a:buSzPct val="75000"/>
              <a:buChar char="•"/>
              <a:defRPr sz="4800"/>
            </a:lvl5p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quarter" idx="13"/>
          </p:nvPr>
        </p:nvSpPr>
        <p:spPr>
          <a:xfrm>
            <a:off x="5038725" y="4797425"/>
            <a:ext cx="4000500" cy="4714875"/>
          </a:xfrm>
          <a:prstGeom prst="rect">
            <a:avLst/>
          </a:prstGeom>
        </p:spPr>
        <p:txBody>
          <a:bodyPr lIns="91439" tIns="45719" rIns="91439" bIns="45719">
            <a:noAutofit/>
          </a:bodyPr>
          <a:lstStyle/>
          <a:p>
            <a:pPr/>
          </a:p>
        </p:txBody>
      </p:sp>
      <p:sp>
        <p:nvSpPr>
          <p:cNvPr id="66" name="Texte du titre"/>
          <p:cNvSpPr txBox="1"/>
          <p:nvPr>
            <p:ph type="title"/>
          </p:nvPr>
        </p:nvSpPr>
        <p:spPr>
          <a:xfrm>
            <a:off x="714375" y="3178175"/>
            <a:ext cx="8324850" cy="1619250"/>
          </a:xfrm>
          <a:prstGeom prst="rect">
            <a:avLst/>
          </a:prstGeom>
        </p:spPr>
        <p:txBody>
          <a:bodyPr anchor="ctr"/>
          <a:lstStyle/>
          <a:p>
            <a:pPr/>
            <a:r>
              <a:t>Texte du titre</a:t>
            </a:r>
          </a:p>
        </p:txBody>
      </p:sp>
      <p:sp>
        <p:nvSpPr>
          <p:cNvPr id="67" name="Texte niveau 1…"/>
          <p:cNvSpPr txBox="1"/>
          <p:nvPr>
            <p:ph type="body" sz="quarter" idx="1"/>
          </p:nvPr>
        </p:nvSpPr>
        <p:spPr>
          <a:xfrm>
            <a:off x="714375" y="4797425"/>
            <a:ext cx="4000500" cy="4714875"/>
          </a:xfrm>
          <a:prstGeom prst="rect">
            <a:avLst/>
          </a:prstGeom>
        </p:spPr>
        <p:txBody>
          <a:bodyPr anchor="ctr"/>
          <a:lstStyle>
            <a:lvl1pPr marL="440871" indent="-440871" algn="l">
              <a:spcBef>
                <a:spcPts val="3200"/>
              </a:spcBef>
              <a:buSzPct val="75000"/>
              <a:buChar char="•"/>
              <a:defRPr sz="3600"/>
            </a:lvl1pPr>
            <a:lvl2pPr marL="783771" indent="-440871" algn="l">
              <a:spcBef>
                <a:spcPts val="3200"/>
              </a:spcBef>
              <a:buSzPct val="75000"/>
              <a:buChar char="•"/>
              <a:defRPr sz="3600"/>
            </a:lvl2pPr>
            <a:lvl3pPr marL="1126670" indent="-440871" algn="l">
              <a:spcBef>
                <a:spcPts val="3200"/>
              </a:spcBef>
              <a:buSzPct val="75000"/>
              <a:buChar char="•"/>
              <a:defRPr sz="3600"/>
            </a:lvl3pPr>
            <a:lvl4pPr marL="1469570" indent="-440870" algn="l">
              <a:spcBef>
                <a:spcPts val="3200"/>
              </a:spcBef>
              <a:buSzPct val="75000"/>
              <a:buChar char="•"/>
              <a:defRPr sz="3600"/>
            </a:lvl4pPr>
            <a:lvl5pPr marL="1812470" indent="-440870" algn="l">
              <a:spcBef>
                <a:spcPts val="3200"/>
              </a:spcBef>
              <a:buSzPct val="75000"/>
              <a:buChar char="•"/>
              <a:defRPr sz="36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sz="half" idx="1"/>
          </p:nvPr>
        </p:nvSpPr>
        <p:spPr>
          <a:xfrm>
            <a:off x="714375" y="3797300"/>
            <a:ext cx="8324850" cy="5410200"/>
          </a:xfrm>
          <a:prstGeom prst="rect">
            <a:avLst/>
          </a:prstGeom>
        </p:spPr>
        <p:txBody>
          <a:bodyPr anchor="ctr"/>
          <a:lstStyle>
            <a:lvl1pPr marL="592666" indent="-592666" algn="l">
              <a:spcBef>
                <a:spcPts val="4200"/>
              </a:spcBef>
              <a:buSzPct val="75000"/>
              <a:buChar char="•"/>
              <a:defRPr sz="4800"/>
            </a:lvl1pPr>
            <a:lvl2pPr marL="1037165" indent="-592666" algn="l">
              <a:spcBef>
                <a:spcPts val="4200"/>
              </a:spcBef>
              <a:buSzPct val="75000"/>
              <a:buChar char="•"/>
              <a:defRPr sz="4800"/>
            </a:lvl2pPr>
            <a:lvl3pPr marL="1481665" indent="-592665" algn="l">
              <a:spcBef>
                <a:spcPts val="4200"/>
              </a:spcBef>
              <a:buSzPct val="75000"/>
              <a:buChar char="•"/>
              <a:defRPr sz="4800"/>
            </a:lvl3pPr>
            <a:lvl4pPr marL="1926165" indent="-592665" algn="l">
              <a:spcBef>
                <a:spcPts val="4200"/>
              </a:spcBef>
              <a:buSzPct val="75000"/>
              <a:buChar char="•"/>
              <a:defRPr sz="4800"/>
            </a:lvl4pPr>
            <a:lvl5pPr marL="2370665" indent="-592665" algn="l">
              <a:spcBef>
                <a:spcPts val="4200"/>
              </a:spcBef>
              <a:buSzPct val="75000"/>
              <a:buChar char="•"/>
              <a:defRPr sz="4800"/>
            </a:lvl5p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p:spTree>
      <p:nvGrpSpPr>
        <p:cNvPr id="1" name=""/>
        <p:cNvGrpSpPr/>
        <p:nvPr/>
      </p:nvGrpSpPr>
      <p:grpSpPr>
        <a:xfrm>
          <a:off x="0" y="0"/>
          <a:ext cx="0" cy="0"/>
          <a:chOff x="0" y="0"/>
          <a:chExt cx="0" cy="0"/>
        </a:xfrm>
      </p:grpSpPr>
      <p:sp>
        <p:nvSpPr>
          <p:cNvPr id="83" name="Image"/>
          <p:cNvSpPr/>
          <p:nvPr>
            <p:ph type="pic" sz="quarter" idx="13"/>
          </p:nvPr>
        </p:nvSpPr>
        <p:spPr>
          <a:xfrm>
            <a:off x="714375" y="3511550"/>
            <a:ext cx="4000500" cy="5981700"/>
          </a:xfrm>
          <a:prstGeom prst="rect">
            <a:avLst/>
          </a:prstGeom>
        </p:spPr>
        <p:txBody>
          <a:bodyPr lIns="91439" tIns="45719" rIns="91439" bIns="45719">
            <a:noAutofit/>
          </a:bodyPr>
          <a:lstStyle/>
          <a:p>
            <a:pPr/>
          </a:p>
        </p:txBody>
      </p:sp>
      <p:sp>
        <p:nvSpPr>
          <p:cNvPr id="84" name="Image"/>
          <p:cNvSpPr/>
          <p:nvPr>
            <p:ph type="pic" sz="quarter" idx="14"/>
          </p:nvPr>
        </p:nvSpPr>
        <p:spPr>
          <a:xfrm>
            <a:off x="5038725" y="6664324"/>
            <a:ext cx="4000500" cy="2828927"/>
          </a:xfrm>
          <a:prstGeom prst="rect">
            <a:avLst/>
          </a:prstGeom>
        </p:spPr>
        <p:txBody>
          <a:bodyPr lIns="91439" tIns="45719" rIns="91439" bIns="45719">
            <a:noAutofit/>
          </a:bodyPr>
          <a:lstStyle/>
          <a:p>
            <a:pPr/>
          </a:p>
        </p:txBody>
      </p:sp>
      <p:sp>
        <p:nvSpPr>
          <p:cNvPr id="85" name="Image"/>
          <p:cNvSpPr/>
          <p:nvPr>
            <p:ph type="pic" sz="quarter" idx="15"/>
          </p:nvPr>
        </p:nvSpPr>
        <p:spPr>
          <a:xfrm>
            <a:off x="5043387" y="3511550"/>
            <a:ext cx="4000503" cy="2828925"/>
          </a:xfrm>
          <a:prstGeom prst="rect">
            <a:avLst/>
          </a:prstGeom>
        </p:spPr>
        <p:txBody>
          <a:bodyPr lIns="91439" tIns="45719" rIns="91439" bIns="45719">
            <a:noAutofit/>
          </a:bodyPr>
          <a:lstStyle/>
          <a:p>
            <a:pPr/>
          </a:p>
        </p:txBody>
      </p:sp>
      <p:sp>
        <p:nvSpPr>
          <p:cNvPr id="8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952500" y="4073525"/>
            <a:ext cx="7848600" cy="2476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normAutofit fontScale="100000" lnSpcReduction="0"/>
          </a:bodyPr>
          <a:lstStyle/>
          <a:p>
            <a:pPr/>
            <a:r>
              <a:t>Texte du titre</a:t>
            </a:r>
          </a:p>
        </p:txBody>
      </p:sp>
      <p:sp>
        <p:nvSpPr>
          <p:cNvPr id="3" name="Texte niveau 1…"/>
          <p:cNvSpPr txBox="1"/>
          <p:nvPr>
            <p:ph type="body" idx="1"/>
          </p:nvPr>
        </p:nvSpPr>
        <p:spPr>
          <a:xfrm>
            <a:off x="952500" y="6616700"/>
            <a:ext cx="7848600" cy="847725"/>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4658118" y="9783761"/>
            <a:ext cx="427839" cy="444501"/>
          </a:xfrm>
          <a:prstGeom prst="rect">
            <a:avLst/>
          </a:prstGeom>
          <a:ln w="12700">
            <a:miter lim="400000"/>
          </a:ln>
        </p:spPr>
        <p:txBody>
          <a:bodyPr wrap="none" lIns="38100" tIns="38100" rIns="38100" bIns="38100">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10600" u="none">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0600" u="none">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0600" u="none">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0600" u="none">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0600" u="none">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0600" u="none">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0600" u="none">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0600" u="none">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0600" u="none">
          <a:solidFill>
            <a:srgbClr val="000000"/>
          </a:solidFill>
          <a:uFillTx/>
          <a:latin typeface="Helvetica Light"/>
          <a:ea typeface="Helvetica Light"/>
          <a:cs typeface="Helvetica Light"/>
          <a:sym typeface="Helvetica Light"/>
        </a:defRPr>
      </a:lvl9pPr>
    </p:titleStyle>
    <p:bodyStyle>
      <a:lvl1pPr marL="0" marR="0" indent="0" algn="ctr"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PARASOL OVALE DEPORTE"/>
          <p:cNvSpPr txBox="1"/>
          <p:nvPr/>
        </p:nvSpPr>
        <p:spPr>
          <a:xfrm>
            <a:off x="874612" y="4590941"/>
            <a:ext cx="5074446" cy="6575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gn="l" defTabSz="560830">
              <a:defRPr b="1" sz="2500">
                <a:latin typeface="+mn-lt"/>
                <a:ea typeface="+mn-ea"/>
                <a:cs typeface="+mn-cs"/>
                <a:sym typeface="Helvetica"/>
              </a:defRPr>
            </a:pPr>
            <a:r>
              <a:t>PARASOL OVALE </a:t>
            </a:r>
            <a:r>
              <a:t>EXENTRE</a:t>
            </a:r>
          </a:p>
        </p:txBody>
      </p:sp>
      <p:sp>
        <p:nvSpPr>
          <p:cNvPr id="120" name="1/5"/>
          <p:cNvSpPr txBox="1"/>
          <p:nvPr/>
        </p:nvSpPr>
        <p:spPr>
          <a:xfrm>
            <a:off x="4286679" y="12050075"/>
            <a:ext cx="5074445" cy="6575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r">
              <a:defRPr b="1" sz="2000">
                <a:latin typeface="+mn-lt"/>
                <a:ea typeface="+mn-ea"/>
                <a:cs typeface="+mn-cs"/>
                <a:sym typeface="Helvetica"/>
              </a:defRPr>
            </a:lvl1pPr>
          </a:lstStyle>
          <a:p>
            <a:pPr/>
            <a:r>
              <a:t>1/5</a:t>
            </a:r>
          </a:p>
        </p:txBody>
      </p:sp>
      <p:sp>
        <p:nvSpPr>
          <p:cNvPr id="121" name="REF : 43100 TAUPE…"/>
          <p:cNvSpPr txBox="1"/>
          <p:nvPr/>
        </p:nvSpPr>
        <p:spPr>
          <a:xfrm>
            <a:off x="953352" y="5307172"/>
            <a:ext cx="2010623" cy="8067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gn="l" defTabSz="490727">
              <a:defRPr b="1" sz="1500">
                <a:latin typeface="+mn-lt"/>
                <a:ea typeface="+mn-ea"/>
                <a:cs typeface="+mn-cs"/>
                <a:sym typeface="Helvetica"/>
              </a:defRPr>
            </a:pPr>
            <a:r>
              <a:t>REF : 43100 TAUPE</a:t>
            </a:r>
          </a:p>
          <a:p>
            <a:pPr algn="l" defTabSz="490727">
              <a:defRPr b="1" sz="1500">
                <a:latin typeface="+mn-lt"/>
                <a:ea typeface="+mn-ea"/>
                <a:cs typeface="+mn-cs"/>
                <a:sym typeface="Helvetica"/>
              </a:defRPr>
            </a:pPr>
            <a:r>
              <a:t>REF : 43200 ECRU</a:t>
            </a:r>
          </a:p>
          <a:p>
            <a:pPr algn="l" defTabSz="490727">
              <a:defRPr b="1" sz="1500">
                <a:latin typeface="+mn-lt"/>
                <a:ea typeface="+mn-ea"/>
                <a:cs typeface="+mn-cs"/>
                <a:sym typeface="Helvetica"/>
              </a:defRPr>
            </a:pPr>
            <a:r>
              <a:t>REF : 43205 GRIS</a:t>
            </a:r>
          </a:p>
        </p:txBody>
      </p:sp>
      <p:grpSp>
        <p:nvGrpSpPr>
          <p:cNvPr id="132" name="Grouper"/>
          <p:cNvGrpSpPr/>
          <p:nvPr/>
        </p:nvGrpSpPr>
        <p:grpSpPr>
          <a:xfrm>
            <a:off x="1224941" y="9697553"/>
            <a:ext cx="2010625" cy="1939883"/>
            <a:chOff x="0" y="0"/>
            <a:chExt cx="2010623" cy="1939881"/>
          </a:xfrm>
        </p:grpSpPr>
        <p:sp>
          <p:nvSpPr>
            <p:cNvPr id="122" name="Ovale"/>
            <p:cNvSpPr/>
            <p:nvPr/>
          </p:nvSpPr>
          <p:spPr>
            <a:xfrm>
              <a:off x="0" y="0"/>
              <a:ext cx="2010624" cy="1939882"/>
            </a:xfrm>
            <a:prstGeom prst="ellipse">
              <a:avLst/>
            </a:prstGeom>
            <a:solidFill>
              <a:srgbClr val="DCDEE0">
                <a:alpha val="55918"/>
              </a:srgbClr>
            </a:solidFill>
            <a:ln w="25400" cap="flat">
              <a:solidFill>
                <a:srgbClr val="000000">
                  <a:alpha val="55918"/>
                </a:srgbClr>
              </a:solidFill>
              <a:prstDash val="solid"/>
              <a:miter lim="400000"/>
            </a:ln>
            <a:effectLst/>
          </p:spPr>
          <p:txBody>
            <a:bodyPr wrap="square" lIns="38100" tIns="38100" rIns="38100" bIns="38100" numCol="1" anchor="ctr">
              <a:noAutofit/>
            </a:bodyPr>
            <a:lstStyle/>
            <a:p>
              <a:pPr>
                <a:defRPr sz="2400">
                  <a:solidFill>
                    <a:srgbClr val="FFFFFF"/>
                  </a:solidFill>
                </a:defRPr>
              </a:pPr>
            </a:p>
          </p:txBody>
        </p:sp>
        <p:grpSp>
          <p:nvGrpSpPr>
            <p:cNvPr id="126" name="Grouper"/>
            <p:cNvGrpSpPr/>
            <p:nvPr/>
          </p:nvGrpSpPr>
          <p:grpSpPr>
            <a:xfrm>
              <a:off x="259188" y="97264"/>
              <a:ext cx="1492248" cy="1393839"/>
              <a:chOff x="0" y="0"/>
              <a:chExt cx="1492247" cy="1393838"/>
            </a:xfrm>
          </p:grpSpPr>
          <p:sp>
            <p:nvSpPr>
              <p:cNvPr id="123" name="Figure"/>
              <p:cNvSpPr/>
              <p:nvPr/>
            </p:nvSpPr>
            <p:spPr>
              <a:xfrm>
                <a:off x="663448" y="-1"/>
                <a:ext cx="173304" cy="11460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 y="28"/>
                    </a:moveTo>
                    <a:lnTo>
                      <a:pt x="21600" y="0"/>
                    </a:lnTo>
                    <a:lnTo>
                      <a:pt x="21572" y="21557"/>
                    </a:lnTo>
                    <a:lnTo>
                      <a:pt x="0" y="21600"/>
                    </a:lnTo>
                    <a:lnTo>
                      <a:pt x="192" y="28"/>
                    </a:lnTo>
                    <a:close/>
                  </a:path>
                </a:pathLst>
              </a:custGeom>
              <a:solidFill>
                <a:srgbClr val="FFFFFF"/>
              </a:solidFill>
              <a:ln w="25400" cap="flat">
                <a:solidFill>
                  <a:srgbClr val="000000"/>
                </a:solidFill>
                <a:prstDash val="solid"/>
                <a:miter lim="400000"/>
              </a:ln>
              <a:effectLst/>
            </p:spPr>
            <p:txBody>
              <a:bodyPr wrap="square" lIns="38100" tIns="38100" rIns="38100" bIns="38100" numCol="1" anchor="ctr">
                <a:noAutofit/>
              </a:bodyPr>
              <a:lstStyle/>
              <a:p>
                <a:pPr>
                  <a:defRPr sz="2400"/>
                </a:pPr>
              </a:p>
            </p:txBody>
          </p:sp>
          <p:sp>
            <p:nvSpPr>
              <p:cNvPr id="124" name="Figure"/>
              <p:cNvSpPr/>
              <p:nvPr/>
            </p:nvSpPr>
            <p:spPr>
              <a:xfrm flipH="1">
                <a:off x="0" y="1213957"/>
                <a:ext cx="703825" cy="179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 y="0"/>
                    </a:moveTo>
                    <a:lnTo>
                      <a:pt x="19226" y="237"/>
                    </a:lnTo>
                    <a:cubicBezTo>
                      <a:pt x="19778" y="359"/>
                      <a:pt x="20309" y="1096"/>
                      <a:pt x="20756" y="2363"/>
                    </a:cubicBezTo>
                    <a:cubicBezTo>
                      <a:pt x="21106" y="3353"/>
                      <a:pt x="21395" y="4640"/>
                      <a:pt x="21600" y="6127"/>
                    </a:cubicBezTo>
                    <a:lnTo>
                      <a:pt x="21582" y="21600"/>
                    </a:lnTo>
                    <a:lnTo>
                      <a:pt x="0" y="21498"/>
                    </a:lnTo>
                    <a:lnTo>
                      <a:pt x="10" y="0"/>
                    </a:lnTo>
                    <a:close/>
                  </a:path>
                </a:pathLst>
              </a:custGeom>
              <a:solidFill>
                <a:srgbClr val="FFFFFF"/>
              </a:solidFill>
              <a:ln w="25400" cap="flat">
                <a:solidFill>
                  <a:srgbClr val="000000"/>
                </a:solidFill>
                <a:prstDash val="solid"/>
                <a:miter lim="400000"/>
              </a:ln>
              <a:effectLst/>
            </p:spPr>
            <p:txBody>
              <a:bodyPr wrap="square" lIns="38100" tIns="38100" rIns="38100" bIns="38100" numCol="1" anchor="ctr">
                <a:noAutofit/>
              </a:bodyPr>
              <a:lstStyle/>
              <a:p>
                <a:pPr>
                  <a:defRPr sz="2400"/>
                </a:pPr>
              </a:p>
            </p:txBody>
          </p:sp>
          <p:sp>
            <p:nvSpPr>
              <p:cNvPr id="125" name="Figure"/>
              <p:cNvSpPr/>
              <p:nvPr/>
            </p:nvSpPr>
            <p:spPr>
              <a:xfrm>
                <a:off x="794568" y="1213957"/>
                <a:ext cx="697680" cy="1798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 y="0"/>
                    </a:moveTo>
                    <a:lnTo>
                      <a:pt x="19225" y="237"/>
                    </a:lnTo>
                    <a:cubicBezTo>
                      <a:pt x="19777" y="363"/>
                      <a:pt x="20309" y="1100"/>
                      <a:pt x="20756" y="2363"/>
                    </a:cubicBezTo>
                    <a:cubicBezTo>
                      <a:pt x="21107" y="3354"/>
                      <a:pt x="21396" y="4641"/>
                      <a:pt x="21600" y="6127"/>
                    </a:cubicBezTo>
                    <a:lnTo>
                      <a:pt x="21582" y="21600"/>
                    </a:lnTo>
                    <a:lnTo>
                      <a:pt x="0" y="21289"/>
                    </a:lnTo>
                    <a:lnTo>
                      <a:pt x="3" y="0"/>
                    </a:lnTo>
                    <a:close/>
                  </a:path>
                </a:pathLst>
              </a:custGeom>
              <a:solidFill>
                <a:srgbClr val="FFFFFF"/>
              </a:solidFill>
              <a:ln w="25400" cap="flat">
                <a:solidFill>
                  <a:srgbClr val="000000"/>
                </a:solidFill>
                <a:prstDash val="solid"/>
                <a:miter lim="400000"/>
              </a:ln>
              <a:effectLst/>
            </p:spPr>
            <p:txBody>
              <a:bodyPr wrap="square" lIns="38100" tIns="38100" rIns="38100" bIns="38100" numCol="1" anchor="ctr">
                <a:noAutofit/>
              </a:bodyPr>
              <a:lstStyle/>
              <a:p>
                <a:pPr>
                  <a:defRPr sz="2400"/>
                </a:pPr>
              </a:p>
            </p:txBody>
          </p:sp>
        </p:grpSp>
        <p:sp>
          <p:nvSpPr>
            <p:cNvPr id="127" name="Figure"/>
            <p:cNvSpPr/>
            <p:nvPr/>
          </p:nvSpPr>
          <p:spPr>
            <a:xfrm>
              <a:off x="470649" y="331851"/>
              <a:ext cx="381511" cy="337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644"/>
                  </a:moveTo>
                  <a:lnTo>
                    <a:pt x="19" y="11787"/>
                  </a:lnTo>
                  <a:cubicBezTo>
                    <a:pt x="1433" y="9700"/>
                    <a:pt x="3199" y="7949"/>
                    <a:pt x="5214" y="6635"/>
                  </a:cubicBezTo>
                  <a:cubicBezTo>
                    <a:pt x="7215" y="5329"/>
                    <a:pt x="9423" y="4480"/>
                    <a:pt x="11714" y="4134"/>
                  </a:cubicBezTo>
                  <a:lnTo>
                    <a:pt x="11553" y="0"/>
                  </a:lnTo>
                  <a:lnTo>
                    <a:pt x="21600" y="9698"/>
                  </a:lnTo>
                  <a:lnTo>
                    <a:pt x="14051" y="21600"/>
                  </a:lnTo>
                  <a:lnTo>
                    <a:pt x="13363" y="16889"/>
                  </a:lnTo>
                  <a:cubicBezTo>
                    <a:pt x="12072" y="16598"/>
                    <a:pt x="10742" y="16619"/>
                    <a:pt x="9458" y="16951"/>
                  </a:cubicBezTo>
                  <a:cubicBezTo>
                    <a:pt x="7583" y="17436"/>
                    <a:pt x="5884" y="18559"/>
                    <a:pt x="4592" y="20168"/>
                  </a:cubicBezTo>
                  <a:lnTo>
                    <a:pt x="0" y="15644"/>
                  </a:lnTo>
                  <a:close/>
                </a:path>
              </a:pathLst>
            </a:custGeom>
            <a:solidFill>
              <a:srgbClr val="FFFFFF"/>
            </a:solidFill>
            <a:ln w="25400" cap="flat">
              <a:solidFill>
                <a:srgbClr val="000000"/>
              </a:solidFill>
              <a:prstDash val="solid"/>
              <a:miter lim="400000"/>
            </a:ln>
            <a:effectLst/>
          </p:spPr>
          <p:txBody>
            <a:bodyPr wrap="square" lIns="38100" tIns="38100" rIns="38100" bIns="38100" numCol="1" anchor="ctr">
              <a:noAutofit/>
            </a:bodyPr>
            <a:lstStyle/>
            <a:p>
              <a:pPr>
                <a:defRPr sz="2400"/>
              </a:pPr>
            </a:p>
          </p:txBody>
        </p:sp>
        <p:sp>
          <p:nvSpPr>
            <p:cNvPr id="128" name="Figure"/>
            <p:cNvSpPr/>
            <p:nvPr/>
          </p:nvSpPr>
          <p:spPr>
            <a:xfrm>
              <a:off x="458630" y="608778"/>
              <a:ext cx="404185" cy="3620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74" y="1387"/>
                    <a:pt x="867" y="2671"/>
                    <a:pt x="1719" y="3726"/>
                  </a:cubicBezTo>
                  <a:cubicBezTo>
                    <a:pt x="3531" y="5968"/>
                    <a:pt x="6202" y="6905"/>
                    <a:pt x="8834" y="7586"/>
                  </a:cubicBezTo>
                  <a:cubicBezTo>
                    <a:pt x="10938" y="8129"/>
                    <a:pt x="13065" y="8548"/>
                    <a:pt x="15209" y="8839"/>
                  </a:cubicBezTo>
                  <a:lnTo>
                    <a:pt x="21583" y="10092"/>
                  </a:lnTo>
                  <a:lnTo>
                    <a:pt x="21600" y="21600"/>
                  </a:lnTo>
                  <a:cubicBezTo>
                    <a:pt x="18711" y="21083"/>
                    <a:pt x="15831" y="20502"/>
                    <a:pt x="12963" y="19856"/>
                  </a:cubicBezTo>
                  <a:cubicBezTo>
                    <a:pt x="10062" y="19202"/>
                    <a:pt x="7128" y="18462"/>
                    <a:pt x="4634" y="16671"/>
                  </a:cubicBezTo>
                  <a:cubicBezTo>
                    <a:pt x="2638" y="15239"/>
                    <a:pt x="1043" y="13209"/>
                    <a:pt x="30" y="10813"/>
                  </a:cubicBezTo>
                  <a:lnTo>
                    <a:pt x="0" y="0"/>
                  </a:lnTo>
                  <a:close/>
                </a:path>
              </a:pathLst>
            </a:custGeom>
            <a:solidFill>
              <a:srgbClr val="FFFFFF"/>
            </a:solidFill>
            <a:ln w="25400" cap="flat">
              <a:solidFill>
                <a:srgbClr val="000000"/>
              </a:solidFill>
              <a:prstDash val="solid"/>
              <a:miter lim="400000"/>
            </a:ln>
            <a:effectLst/>
          </p:spPr>
          <p:txBody>
            <a:bodyPr wrap="square" lIns="38100" tIns="38100" rIns="38100" bIns="38100" numCol="1" anchor="ctr">
              <a:noAutofit/>
            </a:bodyPr>
            <a:lstStyle/>
            <a:p>
              <a:pPr>
                <a:defRPr sz="2400"/>
              </a:pPr>
            </a:p>
          </p:txBody>
        </p:sp>
        <p:sp>
          <p:nvSpPr>
            <p:cNvPr id="129" name="Figure"/>
            <p:cNvSpPr/>
            <p:nvPr/>
          </p:nvSpPr>
          <p:spPr>
            <a:xfrm>
              <a:off x="1161244" y="366454"/>
              <a:ext cx="392159" cy="268990"/>
            </a:xfrm>
            <a:custGeom>
              <a:avLst/>
              <a:gdLst/>
              <a:ahLst/>
              <a:cxnLst>
                <a:cxn ang="0">
                  <a:pos x="wd2" y="hd2"/>
                </a:cxn>
                <a:cxn ang="5400000">
                  <a:pos x="wd2" y="hd2"/>
                </a:cxn>
                <a:cxn ang="10800000">
                  <a:pos x="wd2" y="hd2"/>
                </a:cxn>
                <a:cxn ang="16200000">
                  <a:pos x="wd2" y="hd2"/>
                </a:cxn>
              </a:cxnLst>
              <a:rect l="0" t="0" r="r" b="b"/>
              <a:pathLst>
                <a:path w="21600" h="21590" fill="norm" stroke="1" extrusionOk="0">
                  <a:moveTo>
                    <a:pt x="101" y="0"/>
                  </a:moveTo>
                  <a:cubicBezTo>
                    <a:pt x="2769" y="-10"/>
                    <a:pt x="5429" y="441"/>
                    <a:pt x="8024" y="1345"/>
                  </a:cubicBezTo>
                  <a:cubicBezTo>
                    <a:pt x="10656" y="2261"/>
                    <a:pt x="13209" y="3639"/>
                    <a:pt x="15532" y="5663"/>
                  </a:cubicBezTo>
                  <a:cubicBezTo>
                    <a:pt x="17869" y="7698"/>
                    <a:pt x="19926" y="10347"/>
                    <a:pt x="21600" y="13476"/>
                  </a:cubicBezTo>
                  <a:lnTo>
                    <a:pt x="16682" y="21590"/>
                  </a:lnTo>
                  <a:lnTo>
                    <a:pt x="13927" y="19555"/>
                  </a:lnTo>
                  <a:cubicBezTo>
                    <a:pt x="11848" y="18354"/>
                    <a:pt x="9706" y="17398"/>
                    <a:pt x="7523" y="16694"/>
                  </a:cubicBezTo>
                  <a:cubicBezTo>
                    <a:pt x="5049" y="15898"/>
                    <a:pt x="2531" y="15429"/>
                    <a:pt x="0" y="15293"/>
                  </a:cubicBezTo>
                  <a:lnTo>
                    <a:pt x="101" y="0"/>
                  </a:lnTo>
                  <a:close/>
                </a:path>
              </a:pathLst>
            </a:custGeom>
            <a:solidFill>
              <a:srgbClr val="FFFFFF"/>
            </a:solidFill>
            <a:ln w="25400" cap="flat">
              <a:solidFill>
                <a:srgbClr val="000000"/>
              </a:solidFill>
              <a:prstDash val="solid"/>
              <a:miter lim="400000"/>
            </a:ln>
            <a:effectLst/>
          </p:spPr>
          <p:txBody>
            <a:bodyPr wrap="square" lIns="38100" tIns="38100" rIns="38100" bIns="38100" numCol="1" anchor="ctr">
              <a:noAutofit/>
            </a:bodyPr>
            <a:lstStyle/>
            <a:p>
              <a:pPr>
                <a:defRPr sz="2400"/>
              </a:pPr>
            </a:p>
          </p:txBody>
        </p:sp>
        <p:sp>
          <p:nvSpPr>
            <p:cNvPr id="130" name="Figure"/>
            <p:cNvSpPr/>
            <p:nvPr/>
          </p:nvSpPr>
          <p:spPr>
            <a:xfrm>
              <a:off x="1170126" y="589990"/>
              <a:ext cx="394460" cy="4185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59" y="0"/>
                  </a:moveTo>
                  <a:cubicBezTo>
                    <a:pt x="20209" y="1184"/>
                    <a:pt x="19680" y="2296"/>
                    <a:pt x="18843" y="3191"/>
                  </a:cubicBezTo>
                  <a:cubicBezTo>
                    <a:pt x="17622" y="4496"/>
                    <a:pt x="15889" y="5210"/>
                    <a:pt x="14140" y="5759"/>
                  </a:cubicBezTo>
                  <a:cubicBezTo>
                    <a:pt x="12163" y="6380"/>
                    <a:pt x="10128" y="6819"/>
                    <a:pt x="8062" y="7072"/>
                  </a:cubicBezTo>
                  <a:lnTo>
                    <a:pt x="7209" y="3356"/>
                  </a:lnTo>
                  <a:lnTo>
                    <a:pt x="0" y="11767"/>
                  </a:lnTo>
                  <a:lnTo>
                    <a:pt x="9819" y="21600"/>
                  </a:lnTo>
                  <a:lnTo>
                    <a:pt x="9776" y="16953"/>
                  </a:lnTo>
                  <a:cubicBezTo>
                    <a:pt x="12303" y="16402"/>
                    <a:pt x="14704" y="15425"/>
                    <a:pt x="16863" y="14070"/>
                  </a:cubicBezTo>
                  <a:cubicBezTo>
                    <a:pt x="18047" y="13327"/>
                    <a:pt x="19150" y="12475"/>
                    <a:pt x="20155" y="11526"/>
                  </a:cubicBezTo>
                  <a:lnTo>
                    <a:pt x="21600" y="10039"/>
                  </a:lnTo>
                  <a:lnTo>
                    <a:pt x="20359" y="0"/>
                  </a:lnTo>
                  <a:close/>
                </a:path>
              </a:pathLst>
            </a:custGeom>
            <a:solidFill>
              <a:srgbClr val="FFFFFF"/>
            </a:solidFill>
            <a:ln w="25400" cap="flat">
              <a:solidFill>
                <a:srgbClr val="000000"/>
              </a:solidFill>
              <a:prstDash val="solid"/>
              <a:miter lim="400000"/>
            </a:ln>
            <a:effectLst/>
          </p:spPr>
          <p:txBody>
            <a:bodyPr wrap="square" lIns="38100" tIns="38100" rIns="38100" bIns="38100" numCol="1" anchor="ctr">
              <a:noAutofit/>
            </a:bodyPr>
            <a:lstStyle/>
            <a:p>
              <a:pPr>
                <a:defRPr sz="2400"/>
              </a:pPr>
            </a:p>
          </p:txBody>
        </p:sp>
        <p:sp>
          <p:nvSpPr>
            <p:cNvPr id="131" name="360°"/>
            <p:cNvSpPr txBox="1"/>
            <p:nvPr/>
          </p:nvSpPr>
          <p:spPr>
            <a:xfrm>
              <a:off x="544705" y="1493640"/>
              <a:ext cx="921212"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1800">
                  <a:latin typeface="+mn-lt"/>
                  <a:ea typeface="+mn-ea"/>
                  <a:cs typeface="+mn-cs"/>
                  <a:sym typeface="Helvetica"/>
                </a:defRPr>
              </a:lvl1pPr>
            </a:lstStyle>
            <a:p>
              <a:pPr/>
              <a:r>
                <a:t>360°</a:t>
              </a:r>
            </a:p>
          </p:txBody>
        </p:sp>
      </p:grpSp>
      <p:pic>
        <p:nvPicPr>
          <p:cNvPr id="133" name="QD052 (2).pdf" descr="QD052 (2).pdf"/>
          <p:cNvPicPr>
            <a:picLocks noChangeAspect="1"/>
          </p:cNvPicPr>
          <p:nvPr/>
        </p:nvPicPr>
        <p:blipFill>
          <a:blip r:embed="rId2">
            <a:extLst/>
          </a:blip>
          <a:stretch>
            <a:fillRect/>
          </a:stretch>
        </p:blipFill>
        <p:spPr>
          <a:xfrm>
            <a:off x="-209352" y="4850174"/>
            <a:ext cx="9274066" cy="7166327"/>
          </a:xfrm>
          <a:prstGeom prst="rect">
            <a:avLst/>
          </a:prstGeom>
          <a:ln w="12700">
            <a:miter lim="400000"/>
          </a:ln>
        </p:spPr>
      </p:pic>
      <p:sp>
        <p:nvSpPr>
          <p:cNvPr id="134" name="NOTICE DE MONTAGE…"/>
          <p:cNvSpPr txBox="1"/>
          <p:nvPr>
            <p:ph type="ctrTitle"/>
          </p:nvPr>
        </p:nvSpPr>
        <p:spPr>
          <a:xfrm>
            <a:off x="3455937" y="588433"/>
            <a:ext cx="5830178" cy="1109135"/>
          </a:xfrm>
          <a:prstGeom prst="rect">
            <a:avLst/>
          </a:prstGeom>
          <a:ln w="9525">
            <a:solidFill>
              <a:srgbClr val="000000"/>
            </a:solidFill>
          </a:ln>
        </p:spPr>
        <p:txBody>
          <a:bodyPr lIns="50800" tIns="50800" rIns="50800" bIns="50800" anchor="ctr"/>
          <a:lstStyle/>
          <a:p>
            <a:pPr defTabSz="549148">
              <a:defRPr b="1" sz="2538">
                <a:latin typeface="+mn-lt"/>
                <a:ea typeface="+mn-ea"/>
                <a:cs typeface="+mn-cs"/>
                <a:sym typeface="Helvetica"/>
              </a:defRPr>
            </a:pPr>
            <a:r>
              <a:t>NOTICE DE MONTAGE</a:t>
            </a:r>
          </a:p>
          <a:p>
            <a:pPr defTabSz="549148">
              <a:defRPr sz="1222"/>
            </a:pPr>
            <a:r>
              <a:rPr b="1">
                <a:latin typeface="+mn-lt"/>
                <a:ea typeface="+mn-ea"/>
                <a:cs typeface="+mn-cs"/>
                <a:sym typeface="Helvetica"/>
              </a:rPr>
              <a:t>No Lot : 1512 2019   </a:t>
            </a:r>
            <a:br/>
            <a:r>
              <a:t>Notice </a:t>
            </a:r>
            <a:r>
              <a:t>et facture d’achat </a:t>
            </a:r>
            <a:r>
              <a:t>à conserver  </a:t>
            </a:r>
            <a:br/>
            <a:r>
              <a:t>Garantie</a:t>
            </a:r>
            <a:r>
              <a:t> standard disponible sur demande auprès de votre revendeur </a:t>
            </a:r>
          </a:p>
        </p:txBody>
      </p:sp>
      <p:grpSp>
        <p:nvGrpSpPr>
          <p:cNvPr id="137" name="Groupe"/>
          <p:cNvGrpSpPr/>
          <p:nvPr/>
        </p:nvGrpSpPr>
        <p:grpSpPr>
          <a:xfrm>
            <a:off x="921720" y="312737"/>
            <a:ext cx="2442776" cy="1410633"/>
            <a:chOff x="0" y="0"/>
            <a:chExt cx="2442775" cy="1410631"/>
          </a:xfrm>
        </p:grpSpPr>
        <p:sp>
          <p:nvSpPr>
            <p:cNvPr id="135" name="Route de Peiner…"/>
            <p:cNvSpPr txBox="1"/>
            <p:nvPr/>
          </p:nvSpPr>
          <p:spPr>
            <a:xfrm>
              <a:off x="1490656" y="961041"/>
              <a:ext cx="952120" cy="415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algn="l" defTabSz="457200">
                <a:defRPr b="1" sz="800">
                  <a:latin typeface="Arial"/>
                  <a:ea typeface="Arial"/>
                  <a:cs typeface="Arial"/>
                  <a:sym typeface="Arial"/>
                </a:defRPr>
              </a:pPr>
              <a:r>
                <a:t>Route de Peiner</a:t>
              </a:r>
            </a:p>
            <a:p>
              <a:pPr algn="l" defTabSz="457200">
                <a:defRPr b="1" sz="800">
                  <a:latin typeface="Arial"/>
                  <a:ea typeface="Arial"/>
                  <a:cs typeface="Arial"/>
                  <a:sym typeface="Arial"/>
                </a:defRPr>
              </a:pPr>
              <a:r>
                <a:t>13530  TRETS</a:t>
              </a:r>
            </a:p>
            <a:p>
              <a:pPr algn="l" defTabSz="457200">
                <a:defRPr b="1" sz="800">
                  <a:latin typeface="Arial"/>
                  <a:ea typeface="Arial"/>
                  <a:cs typeface="Arial"/>
                  <a:sym typeface="Arial"/>
                </a:defRPr>
              </a:pPr>
              <a:r>
                <a:t>FRANCE</a:t>
              </a:r>
            </a:p>
          </p:txBody>
        </p:sp>
        <p:pic>
          <p:nvPicPr>
            <p:cNvPr id="136" name="Capture d’écran 2016-12-19 à 下午4.04.17.png" descr="Capture d’écran 2016-12-19 à 下午4.04.17.png"/>
            <p:cNvPicPr>
              <a:picLocks noChangeAspect="1"/>
            </p:cNvPicPr>
            <p:nvPr/>
          </p:nvPicPr>
          <p:blipFill>
            <a:blip r:embed="rId3">
              <a:extLst/>
            </a:blip>
            <a:stretch>
              <a:fillRect/>
            </a:stretch>
          </p:blipFill>
          <p:spPr>
            <a:xfrm>
              <a:off x="0" y="0"/>
              <a:ext cx="1403978" cy="1410632"/>
            </a:xfrm>
            <a:prstGeom prst="rect">
              <a:avLst/>
            </a:prstGeom>
            <a:ln w="12700" cap="flat">
              <a:noFill/>
              <a:miter lim="400000"/>
            </a:ln>
            <a:effectLst/>
          </p:spPr>
        </p:pic>
      </p:grpSp>
      <p:grpSp>
        <p:nvGrpSpPr>
          <p:cNvPr id="140" name="Grouper"/>
          <p:cNvGrpSpPr/>
          <p:nvPr/>
        </p:nvGrpSpPr>
        <p:grpSpPr>
          <a:xfrm>
            <a:off x="7459677" y="2724297"/>
            <a:ext cx="1570146" cy="1536306"/>
            <a:chOff x="0" y="0"/>
            <a:chExt cx="1570144" cy="1536305"/>
          </a:xfrm>
        </p:grpSpPr>
        <p:pic>
          <p:nvPicPr>
            <p:cNvPr id="138" name="3A7361A7-8600-4643-B975-112EA4081579.jpg" descr="3A7361A7-8600-4643-B975-112EA4081579.jpg"/>
            <p:cNvPicPr>
              <a:picLocks noChangeAspect="1"/>
            </p:cNvPicPr>
            <p:nvPr/>
          </p:nvPicPr>
          <p:blipFill>
            <a:blip r:embed="rId4">
              <a:extLst/>
            </a:blip>
            <a:stretch>
              <a:fillRect/>
            </a:stretch>
          </p:blipFill>
          <p:spPr>
            <a:xfrm>
              <a:off x="-1" y="-1"/>
              <a:ext cx="1570146" cy="1536307"/>
            </a:xfrm>
            <a:prstGeom prst="rect">
              <a:avLst/>
            </a:prstGeom>
            <a:ln w="9525" cap="flat">
              <a:solidFill>
                <a:srgbClr val="000000"/>
              </a:solidFill>
              <a:prstDash val="solid"/>
              <a:miter lim="400000"/>
            </a:ln>
            <a:effectLst/>
          </p:spPr>
        </p:pic>
        <p:sp>
          <p:nvSpPr>
            <p:cNvPr id="139" name="5min"/>
            <p:cNvSpPr/>
            <p:nvPr/>
          </p:nvSpPr>
          <p:spPr>
            <a:xfrm>
              <a:off x="946268" y="1072079"/>
              <a:ext cx="502439" cy="3556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p>
              <a:pPr>
                <a:defRPr sz="1800">
                  <a:solidFill>
                    <a:srgbClr val="53585F"/>
                  </a:solidFill>
                </a:defRPr>
              </a:pPr>
              <a:r>
                <a:t>5</a:t>
              </a:r>
              <a:r>
                <a:rPr sz="1400"/>
                <a:t>min</a:t>
              </a:r>
            </a:p>
          </p:txBody>
        </p:sp>
      </p:grpSp>
      <p:pic>
        <p:nvPicPr>
          <p:cNvPr id="141" name="Grouper" descr="Grouper"/>
          <p:cNvPicPr>
            <a:picLocks noChangeAspect="1"/>
          </p:cNvPicPr>
          <p:nvPr/>
        </p:nvPicPr>
        <p:blipFill>
          <a:blip r:embed="rId4">
            <a:extLst/>
          </a:blip>
          <a:srcRect l="0" t="0" r="49893" b="38769"/>
          <a:stretch>
            <a:fillRect/>
          </a:stretch>
        </p:blipFill>
        <p:spPr>
          <a:xfrm>
            <a:off x="7851447" y="2742455"/>
            <a:ext cx="786746" cy="940695"/>
          </a:xfrm>
          <a:prstGeom prst="rect">
            <a:avLst/>
          </a:prstGeom>
          <a:ln w="12700">
            <a:miter lim="400000"/>
          </a:ln>
        </p:spPr>
      </p:pic>
      <p:sp>
        <p:nvSpPr>
          <p:cNvPr id="142" name="AVERTISSEMENT: Pour votre sécurité et celle de vos enfants, le parasol OVALE WIDE est un article pour abriter le soleil mais surtout pas un jouet. doit être posé sur sol stabilisé et de niveau.…"/>
          <p:cNvSpPr/>
          <p:nvPr/>
        </p:nvSpPr>
        <p:spPr>
          <a:xfrm>
            <a:off x="879907" y="2194902"/>
            <a:ext cx="6397553" cy="2088838"/>
          </a:xfrm>
          <a:prstGeom prst="rect">
            <a:avLst/>
          </a:prstGeom>
          <a:ln>
            <a:solidFill>
              <a:srgbClr val="000000"/>
            </a:solidFill>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531622">
              <a:defRPr b="1" sz="1600">
                <a:latin typeface="+mn-lt"/>
                <a:ea typeface="+mn-ea"/>
                <a:cs typeface="+mn-cs"/>
                <a:sym typeface="Helvetica"/>
              </a:defRPr>
            </a:pPr>
            <a:r>
              <a:t>AVERTISSEMENT</a:t>
            </a:r>
            <a:r>
              <a:rPr b="0">
                <a:latin typeface="Helvetica Light"/>
                <a:ea typeface="Helvetica Light"/>
                <a:cs typeface="Helvetica Light"/>
                <a:sym typeface="Helvetica Light"/>
              </a:rPr>
              <a:t>: </a:t>
            </a:r>
            <a:endParaRPr b="0">
              <a:latin typeface="Helvetica Light"/>
              <a:ea typeface="Helvetica Light"/>
              <a:cs typeface="Helvetica Light"/>
              <a:sym typeface="Helvetica Light"/>
            </a:endParaRPr>
          </a:p>
          <a:p>
            <a:pPr algn="l" defTabSz="531622">
              <a:defRPr b="1" sz="1200">
                <a:latin typeface="+mn-lt"/>
                <a:ea typeface="+mn-ea"/>
                <a:cs typeface="+mn-cs"/>
                <a:sym typeface="Helvetica"/>
              </a:defRPr>
            </a:pPr>
            <a:r>
              <a:rPr b="0">
                <a:latin typeface="Helvetica Light"/>
                <a:ea typeface="Helvetica Light"/>
                <a:cs typeface="Helvetica Light"/>
                <a:sym typeface="Helvetica Light"/>
              </a:rPr>
              <a:t>Pour votre sécurité et celle de vos enfants, le parasol </a:t>
            </a:r>
            <a:r>
              <a:t>OVALE EXCENTRE</a:t>
            </a:r>
            <a:r>
              <a:rPr b="0">
                <a:latin typeface="Helvetica Light"/>
                <a:ea typeface="Helvetica Light"/>
                <a:cs typeface="Helvetica Light"/>
                <a:sym typeface="Helvetica Light"/>
              </a:rPr>
              <a:t> est un article pour abriter le soleil mais surtout pas un jouet. doit être posé sur sol stabilisé et de niveau.</a:t>
            </a:r>
          </a:p>
          <a:p>
            <a:pPr algn="l" defTabSz="531622">
              <a:defRPr sz="1200"/>
            </a:pPr>
            <a:r>
              <a:t>Pour entretenir votre Toile de Parasol est à nettoyer à l’eau légèrement savonneuse, puis rincer à l’eau froide.</a:t>
            </a:r>
          </a:p>
          <a:p>
            <a:pPr algn="l" defTabSz="531622">
              <a:defRPr sz="1200"/>
            </a:pPr>
            <a:r>
              <a:t>En période hivernale, rangez vos meubles de jardin à l’abri des intempéries.</a:t>
            </a:r>
          </a:p>
          <a:p>
            <a:pPr algn="l">
              <a:defRPr sz="1200"/>
            </a:pPr>
            <a:r>
              <a:rPr b="1">
                <a:latin typeface="+mn-lt"/>
                <a:ea typeface="+mn-ea"/>
                <a:cs typeface="+mn-cs"/>
                <a:sym typeface="Helvetica"/>
              </a:rPr>
              <a:t>Réservé uniquement à un usage Domestique.</a:t>
            </a:r>
            <a:endParaRPr b="1">
              <a:latin typeface="+mn-lt"/>
              <a:ea typeface="+mn-ea"/>
              <a:cs typeface="+mn-cs"/>
              <a:sym typeface="Helvetica"/>
            </a:endParaRPr>
          </a:p>
          <a:p>
            <a:pPr algn="l" defTabSz="531622">
              <a:lnSpc>
                <a:spcPct val="80000"/>
              </a:lnSpc>
              <a:defRPr b="1" sz="1200">
                <a:latin typeface="+mn-lt"/>
                <a:ea typeface="+mn-ea"/>
                <a:cs typeface="+mn-cs"/>
                <a:sym typeface="Helvetica"/>
              </a:defRPr>
            </a:pPr>
            <a:r>
              <a:t>ATTENTION : Ce parasol ne peut être utilisé en toute sécurité que dans des conditions météorologiques normales, L’utilisation de ce produit par vent fort ou mauvais temps n’est pas recommandée et serait sous la seule responsabilité de l’utilisateur, car sa sécurité ne serait plus garantie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2/5"/>
          <p:cNvSpPr txBox="1"/>
          <p:nvPr/>
        </p:nvSpPr>
        <p:spPr>
          <a:xfrm>
            <a:off x="4286679" y="12050075"/>
            <a:ext cx="5074445" cy="6575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r">
              <a:defRPr b="1" sz="2000">
                <a:latin typeface="+mn-lt"/>
                <a:ea typeface="+mn-ea"/>
                <a:cs typeface="+mn-cs"/>
                <a:sym typeface="Helvetica"/>
              </a:defRPr>
            </a:lvl1pPr>
          </a:lstStyle>
          <a:p>
            <a:pPr/>
            <a:r>
              <a:t>2/5</a:t>
            </a:r>
          </a:p>
        </p:txBody>
      </p:sp>
      <p:sp>
        <p:nvSpPr>
          <p:cNvPr id="145" name="AVANT DE COMMENCER, SE REPORTER AUX CONSEILS DE MONTAGE EN ANNEXE:…"/>
          <p:cNvSpPr/>
          <p:nvPr/>
        </p:nvSpPr>
        <p:spPr>
          <a:xfrm>
            <a:off x="960138" y="2631495"/>
            <a:ext cx="8288936" cy="2280810"/>
          </a:xfrm>
          <a:prstGeom prst="rect">
            <a:avLst/>
          </a:prstGeom>
          <a:ln>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gn="l" defTabSz="443991">
              <a:defRPr b="1" sz="1500">
                <a:latin typeface="+mn-lt"/>
                <a:ea typeface="+mn-ea"/>
                <a:cs typeface="+mn-cs"/>
                <a:sym typeface="Helvetica"/>
              </a:defRPr>
            </a:pPr>
            <a:r>
              <a:t>AVANT DE COMMENCER, SE REPORTER AUX CONSEILS DE MONTAGE EN ANNEXE</a:t>
            </a:r>
            <a:r>
              <a:rPr b="0">
                <a:latin typeface="Helvetica Light"/>
                <a:ea typeface="Helvetica Light"/>
                <a:cs typeface="Helvetica Light"/>
                <a:sym typeface="Helvetica Light"/>
              </a:rPr>
              <a:t>: </a:t>
            </a:r>
          </a:p>
          <a:p>
            <a:pPr algn="l" defTabSz="443991">
              <a:defRPr sz="1500"/>
            </a:pPr>
            <a:r>
              <a:t>1 Bien étudier la notice de montage</a:t>
            </a:r>
          </a:p>
          <a:p>
            <a:pPr algn="l" defTabSz="443991">
              <a:defRPr sz="1500"/>
            </a:pPr>
            <a:r>
              <a:t>2 Repérer les pièces constituant de Votre Article</a:t>
            </a:r>
          </a:p>
          <a:p>
            <a:pPr algn="l" defTabSz="443991">
              <a:defRPr sz="1500"/>
            </a:pPr>
            <a:r>
              <a:t>3 Regrouper et Contrôler la quincaillerie</a:t>
            </a:r>
          </a:p>
          <a:p>
            <a:pPr algn="l" defTabSz="443991">
              <a:defRPr sz="1500"/>
            </a:pPr>
            <a:r>
              <a:t>4 Munir de l’outillage nécessaire</a:t>
            </a:r>
          </a:p>
          <a:p>
            <a:pPr algn="l" defTabSz="443991">
              <a:defRPr sz="1500"/>
            </a:pPr>
            <a:r>
              <a:t>5 Aménager une zone de montage</a:t>
            </a:r>
          </a:p>
          <a:p>
            <a:pPr algn="l" defTabSz="443991">
              <a:defRPr sz="1500"/>
            </a:pPr>
            <a:r>
              <a:t>6 Ne jamais forcer les assemblages. Resserrer les vis après quelques temps d’usage. </a:t>
            </a:r>
          </a:p>
          <a:p>
            <a:pPr algn="l" defTabSz="443991">
              <a:defRPr sz="1500"/>
            </a:pPr>
            <a:r>
              <a:t>7 Garder Votre Notice de montage, si une pièce venait à manquer, elle serait le plus clair moyen de communiquer avec Votre magasin.</a:t>
            </a:r>
          </a:p>
        </p:txBody>
      </p:sp>
      <p:grpSp>
        <p:nvGrpSpPr>
          <p:cNvPr id="151" name="Grouper"/>
          <p:cNvGrpSpPr/>
          <p:nvPr/>
        </p:nvGrpSpPr>
        <p:grpSpPr>
          <a:xfrm>
            <a:off x="886904" y="5820257"/>
            <a:ext cx="8435258" cy="4830042"/>
            <a:chOff x="0" y="0"/>
            <a:chExt cx="8435257" cy="4830040"/>
          </a:xfrm>
        </p:grpSpPr>
        <p:pic>
          <p:nvPicPr>
            <p:cNvPr id="146" name="Nomenclature Ovale Wide déporté.png" descr="Nomenclature Ovale Wide déporté.png"/>
            <p:cNvPicPr>
              <a:picLocks noChangeAspect="1"/>
            </p:cNvPicPr>
            <p:nvPr/>
          </p:nvPicPr>
          <p:blipFill>
            <a:blip r:embed="rId2">
              <a:extLst/>
            </a:blip>
            <a:srcRect l="79586" t="49413" r="74" b="1610"/>
            <a:stretch>
              <a:fillRect/>
            </a:stretch>
          </p:blipFill>
          <p:spPr>
            <a:xfrm>
              <a:off x="10616" y="3603427"/>
              <a:ext cx="2841280" cy="1226615"/>
            </a:xfrm>
            <a:prstGeom prst="rect">
              <a:avLst/>
            </a:prstGeom>
            <a:ln w="12700" cap="flat">
              <a:noFill/>
              <a:miter lim="400000"/>
            </a:ln>
            <a:effectLst/>
          </p:spPr>
        </p:pic>
        <p:pic>
          <p:nvPicPr>
            <p:cNvPr id="147" name="Nomenclature Ovale Wide déporté.png" descr="Nomenclature Ovale Wide déporté.png"/>
            <p:cNvPicPr>
              <a:picLocks noChangeAspect="1"/>
            </p:cNvPicPr>
            <p:nvPr/>
          </p:nvPicPr>
          <p:blipFill>
            <a:blip r:embed="rId2">
              <a:extLst/>
            </a:blip>
            <a:srcRect l="0" t="0" r="39956" b="49262"/>
            <a:stretch>
              <a:fillRect/>
            </a:stretch>
          </p:blipFill>
          <p:spPr>
            <a:xfrm>
              <a:off x="6770" y="0"/>
              <a:ext cx="8388156" cy="1270716"/>
            </a:xfrm>
            <a:prstGeom prst="rect">
              <a:avLst/>
            </a:prstGeom>
            <a:ln w="12700" cap="flat">
              <a:noFill/>
              <a:miter lim="400000"/>
            </a:ln>
            <a:effectLst/>
          </p:spPr>
        </p:pic>
        <p:pic>
          <p:nvPicPr>
            <p:cNvPr id="148" name="Nomenclature Ovale Wide déporté.png" descr="Nomenclature Ovale Wide déporté.png"/>
            <p:cNvPicPr>
              <a:picLocks noChangeAspect="1"/>
            </p:cNvPicPr>
            <p:nvPr/>
          </p:nvPicPr>
          <p:blipFill>
            <a:blip r:embed="rId2">
              <a:extLst/>
            </a:blip>
            <a:srcRect l="0" t="47812" r="79853" b="0"/>
            <a:stretch>
              <a:fillRect/>
            </a:stretch>
          </p:blipFill>
          <p:spPr>
            <a:xfrm>
              <a:off x="5585916" y="1217428"/>
              <a:ext cx="2814491" cy="1307032"/>
            </a:xfrm>
            <a:prstGeom prst="rect">
              <a:avLst/>
            </a:prstGeom>
            <a:ln w="12700" cap="flat">
              <a:noFill/>
              <a:miter lim="400000"/>
            </a:ln>
            <a:effectLst/>
          </p:spPr>
        </p:pic>
        <p:pic>
          <p:nvPicPr>
            <p:cNvPr id="149" name="Nomenclature Ovale Wide déporté.png" descr="Nomenclature Ovale Wide déporté.png"/>
            <p:cNvPicPr>
              <a:picLocks noChangeAspect="1"/>
            </p:cNvPicPr>
            <p:nvPr/>
          </p:nvPicPr>
          <p:blipFill>
            <a:blip r:embed="rId2">
              <a:extLst/>
            </a:blip>
            <a:srcRect l="19871" t="50208" r="19870" b="0"/>
            <a:stretch>
              <a:fillRect/>
            </a:stretch>
          </p:blipFill>
          <p:spPr>
            <a:xfrm>
              <a:off x="17288" y="2484348"/>
              <a:ext cx="8417970" cy="1247004"/>
            </a:xfrm>
            <a:prstGeom prst="rect">
              <a:avLst/>
            </a:prstGeom>
            <a:ln w="12700" cap="flat">
              <a:noFill/>
              <a:miter lim="400000"/>
            </a:ln>
            <a:effectLst/>
          </p:spPr>
        </p:pic>
        <p:pic>
          <p:nvPicPr>
            <p:cNvPr id="150" name="Nomenclature Ovale Wide déporté.png" descr="Nomenclature Ovale Wide déporté.png"/>
            <p:cNvPicPr>
              <a:picLocks noChangeAspect="1"/>
            </p:cNvPicPr>
            <p:nvPr/>
          </p:nvPicPr>
          <p:blipFill>
            <a:blip r:embed="rId2">
              <a:extLst/>
            </a:blip>
            <a:srcRect l="59604" t="0" r="0" b="48874"/>
            <a:stretch>
              <a:fillRect/>
            </a:stretch>
          </p:blipFill>
          <p:spPr>
            <a:xfrm>
              <a:off x="0" y="1230724"/>
              <a:ext cx="5643316" cy="1280440"/>
            </a:xfrm>
            <a:prstGeom prst="rect">
              <a:avLst/>
            </a:prstGeom>
            <a:ln w="12700" cap="flat">
              <a:noFill/>
              <a:miter lim="400000"/>
            </a:ln>
            <a:effectLst/>
          </p:spPr>
        </p:pic>
      </p:grpSp>
      <p:sp>
        <p:nvSpPr>
          <p:cNvPr id="152" name="NOTICE DE MONTAGE…"/>
          <p:cNvSpPr txBox="1"/>
          <p:nvPr>
            <p:ph type="ctrTitle"/>
          </p:nvPr>
        </p:nvSpPr>
        <p:spPr>
          <a:xfrm>
            <a:off x="3455937" y="588433"/>
            <a:ext cx="5830178" cy="1109135"/>
          </a:xfrm>
          <a:prstGeom prst="rect">
            <a:avLst/>
          </a:prstGeom>
          <a:ln w="9525">
            <a:solidFill>
              <a:srgbClr val="000000"/>
            </a:solidFill>
          </a:ln>
        </p:spPr>
        <p:txBody>
          <a:bodyPr lIns="50800" tIns="50800" rIns="50800" bIns="50800" anchor="ctr"/>
          <a:lstStyle/>
          <a:p>
            <a:pPr defTabSz="549148">
              <a:defRPr b="1" sz="2538">
                <a:latin typeface="+mn-lt"/>
                <a:ea typeface="+mn-ea"/>
                <a:cs typeface="+mn-cs"/>
                <a:sym typeface="Helvetica"/>
              </a:defRPr>
            </a:pPr>
            <a:r>
              <a:t>NOTICE DE MONTAGE</a:t>
            </a:r>
          </a:p>
          <a:p>
            <a:pPr defTabSz="549148">
              <a:defRPr sz="1222"/>
            </a:pPr>
            <a:r>
              <a:rPr b="1">
                <a:latin typeface="+mn-lt"/>
                <a:ea typeface="+mn-ea"/>
                <a:cs typeface="+mn-cs"/>
                <a:sym typeface="Helvetica"/>
              </a:rPr>
              <a:t>No Lot : 1512 2019   </a:t>
            </a:r>
            <a:br/>
            <a:r>
              <a:t>Notice </a:t>
            </a:r>
            <a:r>
              <a:t>et facture d’achat </a:t>
            </a:r>
            <a:r>
              <a:t>à conserver  </a:t>
            </a:r>
            <a:br/>
            <a:r>
              <a:t>Garantie</a:t>
            </a:r>
            <a:r>
              <a:t> standard disponible sur demande auprès de votre revendeur </a:t>
            </a:r>
          </a:p>
        </p:txBody>
      </p:sp>
      <p:grpSp>
        <p:nvGrpSpPr>
          <p:cNvPr id="155" name="Groupe"/>
          <p:cNvGrpSpPr/>
          <p:nvPr/>
        </p:nvGrpSpPr>
        <p:grpSpPr>
          <a:xfrm>
            <a:off x="921720" y="312737"/>
            <a:ext cx="2442776" cy="1410633"/>
            <a:chOff x="0" y="0"/>
            <a:chExt cx="2442775" cy="1410631"/>
          </a:xfrm>
        </p:grpSpPr>
        <p:sp>
          <p:nvSpPr>
            <p:cNvPr id="153" name="Route de Peiner…"/>
            <p:cNvSpPr txBox="1"/>
            <p:nvPr/>
          </p:nvSpPr>
          <p:spPr>
            <a:xfrm>
              <a:off x="1490656" y="961041"/>
              <a:ext cx="952120" cy="415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algn="l" defTabSz="457200">
                <a:defRPr b="1" sz="800">
                  <a:latin typeface="Arial"/>
                  <a:ea typeface="Arial"/>
                  <a:cs typeface="Arial"/>
                  <a:sym typeface="Arial"/>
                </a:defRPr>
              </a:pPr>
              <a:r>
                <a:t>Route de Peiner</a:t>
              </a:r>
            </a:p>
            <a:p>
              <a:pPr algn="l" defTabSz="457200">
                <a:defRPr b="1" sz="800">
                  <a:latin typeface="Arial"/>
                  <a:ea typeface="Arial"/>
                  <a:cs typeface="Arial"/>
                  <a:sym typeface="Arial"/>
                </a:defRPr>
              </a:pPr>
              <a:r>
                <a:t>13530  TRETS</a:t>
              </a:r>
            </a:p>
            <a:p>
              <a:pPr algn="l" defTabSz="457200">
                <a:defRPr b="1" sz="800">
                  <a:latin typeface="Arial"/>
                  <a:ea typeface="Arial"/>
                  <a:cs typeface="Arial"/>
                  <a:sym typeface="Arial"/>
                </a:defRPr>
              </a:pPr>
              <a:r>
                <a:t>FRANCE</a:t>
              </a:r>
            </a:p>
          </p:txBody>
        </p:sp>
        <p:pic>
          <p:nvPicPr>
            <p:cNvPr id="154" name="Capture d’écran 2016-12-19 à 下午4.04.17.png" descr="Capture d’écran 2016-12-19 à 下午4.04.17.png"/>
            <p:cNvPicPr>
              <a:picLocks noChangeAspect="1"/>
            </p:cNvPicPr>
            <p:nvPr/>
          </p:nvPicPr>
          <p:blipFill>
            <a:blip r:embed="rId3">
              <a:extLst/>
            </a:blip>
            <a:stretch>
              <a:fillRect/>
            </a:stretch>
          </p:blipFill>
          <p:spPr>
            <a:xfrm>
              <a:off x="0" y="0"/>
              <a:ext cx="1403978" cy="1410632"/>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3/5"/>
          <p:cNvSpPr txBox="1"/>
          <p:nvPr/>
        </p:nvSpPr>
        <p:spPr>
          <a:xfrm>
            <a:off x="4286679" y="12050075"/>
            <a:ext cx="5074445" cy="6575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r">
              <a:defRPr b="1" sz="2000">
                <a:latin typeface="+mn-lt"/>
                <a:ea typeface="+mn-ea"/>
                <a:cs typeface="+mn-cs"/>
                <a:sym typeface="Helvetica"/>
              </a:defRPr>
            </a:lvl1pPr>
          </a:lstStyle>
          <a:p>
            <a:pPr/>
            <a:r>
              <a:t>3/5</a:t>
            </a:r>
          </a:p>
        </p:txBody>
      </p:sp>
      <p:pic>
        <p:nvPicPr>
          <p:cNvPr id="158" name="Capture d’écran 2018-10-19 à 20.23.30.png" descr="Capture d’écran 2018-10-19 à 20.23.30.png"/>
          <p:cNvPicPr>
            <a:picLocks noChangeAspect="1"/>
          </p:cNvPicPr>
          <p:nvPr/>
        </p:nvPicPr>
        <p:blipFill>
          <a:blip r:embed="rId2">
            <a:extLst/>
          </a:blip>
          <a:srcRect l="6063" t="0" r="403" b="643"/>
          <a:stretch>
            <a:fillRect/>
          </a:stretch>
        </p:blipFill>
        <p:spPr>
          <a:xfrm>
            <a:off x="2937998" y="2036417"/>
            <a:ext cx="4626174" cy="4411240"/>
          </a:xfrm>
          <a:prstGeom prst="rect">
            <a:avLst/>
          </a:prstGeom>
          <a:ln w="12700">
            <a:miter lim="400000"/>
          </a:ln>
        </p:spPr>
      </p:pic>
      <p:sp>
        <p:nvSpPr>
          <p:cNvPr id="159" name="Etape 1"/>
          <p:cNvSpPr txBox="1"/>
          <p:nvPr/>
        </p:nvSpPr>
        <p:spPr>
          <a:xfrm>
            <a:off x="725133" y="3896952"/>
            <a:ext cx="1173113" cy="4445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b="1" sz="2400">
                <a:latin typeface="+mn-lt"/>
                <a:ea typeface="+mn-ea"/>
                <a:cs typeface="+mn-cs"/>
                <a:sym typeface="Helvetica"/>
              </a:defRPr>
            </a:lvl1pPr>
          </a:lstStyle>
          <a:p>
            <a:pPr/>
            <a:r>
              <a:t>Etape 1</a:t>
            </a:r>
          </a:p>
        </p:txBody>
      </p:sp>
      <p:sp>
        <p:nvSpPr>
          <p:cNvPr id="160" name="Etape 2"/>
          <p:cNvSpPr txBox="1"/>
          <p:nvPr/>
        </p:nvSpPr>
        <p:spPr>
          <a:xfrm>
            <a:off x="725133" y="8179969"/>
            <a:ext cx="1173113" cy="4445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b="1" sz="2400">
                <a:latin typeface="+mn-lt"/>
                <a:ea typeface="+mn-ea"/>
                <a:cs typeface="+mn-cs"/>
                <a:sym typeface="Helvetica"/>
              </a:defRPr>
            </a:lvl1pPr>
          </a:lstStyle>
          <a:p>
            <a:pPr/>
            <a:r>
              <a:t>Etape 2</a:t>
            </a:r>
          </a:p>
        </p:txBody>
      </p:sp>
      <p:pic>
        <p:nvPicPr>
          <p:cNvPr id="161" name="Oval Wide Déporté étape2.png" descr="Oval Wide Déporté étape2.png"/>
          <p:cNvPicPr>
            <a:picLocks noChangeAspect="1"/>
          </p:cNvPicPr>
          <p:nvPr/>
        </p:nvPicPr>
        <p:blipFill>
          <a:blip r:embed="rId3">
            <a:extLst/>
          </a:blip>
          <a:srcRect l="6535" t="0" r="17" b="0"/>
          <a:stretch>
            <a:fillRect/>
          </a:stretch>
        </p:blipFill>
        <p:spPr>
          <a:xfrm>
            <a:off x="3634416" y="7014587"/>
            <a:ext cx="5084619" cy="5852041"/>
          </a:xfrm>
          <a:prstGeom prst="rect">
            <a:avLst/>
          </a:prstGeom>
          <a:ln w="12700">
            <a:miter lim="400000"/>
          </a:ln>
        </p:spPr>
      </p:pic>
      <p:sp>
        <p:nvSpPr>
          <p:cNvPr id="162" name="NOTICE DE MONTAGE…"/>
          <p:cNvSpPr txBox="1"/>
          <p:nvPr>
            <p:ph type="ctrTitle"/>
          </p:nvPr>
        </p:nvSpPr>
        <p:spPr>
          <a:xfrm>
            <a:off x="3455937" y="588433"/>
            <a:ext cx="5830178" cy="1109135"/>
          </a:xfrm>
          <a:prstGeom prst="rect">
            <a:avLst/>
          </a:prstGeom>
          <a:ln w="9525">
            <a:solidFill>
              <a:srgbClr val="000000"/>
            </a:solidFill>
          </a:ln>
        </p:spPr>
        <p:txBody>
          <a:bodyPr lIns="50800" tIns="50800" rIns="50800" bIns="50800" anchor="ctr"/>
          <a:lstStyle/>
          <a:p>
            <a:pPr defTabSz="549148">
              <a:defRPr b="1" sz="2538">
                <a:latin typeface="+mn-lt"/>
                <a:ea typeface="+mn-ea"/>
                <a:cs typeface="+mn-cs"/>
                <a:sym typeface="Helvetica"/>
              </a:defRPr>
            </a:pPr>
            <a:r>
              <a:t>NOTICE DE MONTAGE</a:t>
            </a:r>
          </a:p>
          <a:p>
            <a:pPr defTabSz="549148">
              <a:defRPr sz="1222"/>
            </a:pPr>
            <a:r>
              <a:rPr b="1">
                <a:latin typeface="+mn-lt"/>
                <a:ea typeface="+mn-ea"/>
                <a:cs typeface="+mn-cs"/>
                <a:sym typeface="Helvetica"/>
              </a:rPr>
              <a:t>No Lot : 1512 2019   </a:t>
            </a:r>
            <a:br/>
            <a:r>
              <a:t>Notice </a:t>
            </a:r>
            <a:r>
              <a:t>et facture d’achat </a:t>
            </a:r>
            <a:r>
              <a:t>à conserver  </a:t>
            </a:r>
            <a:br/>
            <a:r>
              <a:t>Garantie</a:t>
            </a:r>
            <a:r>
              <a:t> standard disponible sur demande auprès de votre revendeur </a:t>
            </a:r>
          </a:p>
        </p:txBody>
      </p:sp>
      <p:grpSp>
        <p:nvGrpSpPr>
          <p:cNvPr id="165" name="Groupe"/>
          <p:cNvGrpSpPr/>
          <p:nvPr/>
        </p:nvGrpSpPr>
        <p:grpSpPr>
          <a:xfrm>
            <a:off x="921720" y="312737"/>
            <a:ext cx="2442776" cy="1410633"/>
            <a:chOff x="0" y="0"/>
            <a:chExt cx="2442775" cy="1410631"/>
          </a:xfrm>
        </p:grpSpPr>
        <p:sp>
          <p:nvSpPr>
            <p:cNvPr id="163" name="Route de Peiner…"/>
            <p:cNvSpPr txBox="1"/>
            <p:nvPr/>
          </p:nvSpPr>
          <p:spPr>
            <a:xfrm>
              <a:off x="1490656" y="961041"/>
              <a:ext cx="952120" cy="415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algn="l" defTabSz="457200">
                <a:defRPr b="1" sz="800">
                  <a:latin typeface="Arial"/>
                  <a:ea typeface="Arial"/>
                  <a:cs typeface="Arial"/>
                  <a:sym typeface="Arial"/>
                </a:defRPr>
              </a:pPr>
              <a:r>
                <a:t>Route de Peiner</a:t>
              </a:r>
            </a:p>
            <a:p>
              <a:pPr algn="l" defTabSz="457200">
                <a:defRPr b="1" sz="800">
                  <a:latin typeface="Arial"/>
                  <a:ea typeface="Arial"/>
                  <a:cs typeface="Arial"/>
                  <a:sym typeface="Arial"/>
                </a:defRPr>
              </a:pPr>
              <a:r>
                <a:t>13530  TRETS</a:t>
              </a:r>
            </a:p>
            <a:p>
              <a:pPr algn="l" defTabSz="457200">
                <a:defRPr b="1" sz="800">
                  <a:latin typeface="Arial"/>
                  <a:ea typeface="Arial"/>
                  <a:cs typeface="Arial"/>
                  <a:sym typeface="Arial"/>
                </a:defRPr>
              </a:pPr>
              <a:r>
                <a:t>FRANCE</a:t>
              </a:r>
            </a:p>
          </p:txBody>
        </p:sp>
        <p:pic>
          <p:nvPicPr>
            <p:cNvPr id="164" name="Capture d’écran 2016-12-19 à 下午4.04.17.png" descr="Capture d’écran 2016-12-19 à 下午4.04.17.png"/>
            <p:cNvPicPr>
              <a:picLocks noChangeAspect="1"/>
            </p:cNvPicPr>
            <p:nvPr/>
          </p:nvPicPr>
          <p:blipFill>
            <a:blip r:embed="rId4">
              <a:extLst/>
            </a:blip>
            <a:stretch>
              <a:fillRect/>
            </a:stretch>
          </p:blipFill>
          <p:spPr>
            <a:xfrm>
              <a:off x="0" y="0"/>
              <a:ext cx="1403978" cy="1410632"/>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9" name="Grouper"/>
          <p:cNvGrpSpPr/>
          <p:nvPr/>
        </p:nvGrpSpPr>
        <p:grpSpPr>
          <a:xfrm>
            <a:off x="2676889" y="6692661"/>
            <a:ext cx="6266893" cy="5982338"/>
            <a:chOff x="0" y="0"/>
            <a:chExt cx="6266892" cy="5982337"/>
          </a:xfrm>
        </p:grpSpPr>
        <p:pic>
          <p:nvPicPr>
            <p:cNvPr id="167" name="Summer étape4.png" descr="Summer étape4.png"/>
            <p:cNvPicPr>
              <a:picLocks noChangeAspect="1"/>
            </p:cNvPicPr>
            <p:nvPr/>
          </p:nvPicPr>
          <p:blipFill>
            <a:blip r:embed="rId2">
              <a:extLst/>
            </a:blip>
            <a:srcRect l="0" t="5307" r="0" b="0"/>
            <a:stretch>
              <a:fillRect/>
            </a:stretch>
          </p:blipFill>
          <p:spPr>
            <a:xfrm>
              <a:off x="0" y="-1"/>
              <a:ext cx="6266893" cy="5982339"/>
            </a:xfrm>
            <a:prstGeom prst="rect">
              <a:avLst/>
            </a:prstGeom>
            <a:ln w="12700" cap="flat">
              <a:noFill/>
              <a:miter lim="400000"/>
            </a:ln>
            <a:effectLst/>
          </p:spPr>
        </p:pic>
        <p:sp>
          <p:nvSpPr>
            <p:cNvPr id="168" name="Rectangle"/>
            <p:cNvSpPr/>
            <p:nvPr/>
          </p:nvSpPr>
          <p:spPr>
            <a:xfrm>
              <a:off x="100177" y="5105639"/>
              <a:ext cx="1547848" cy="746953"/>
            </a:xfrm>
            <a:prstGeom prst="rect">
              <a:avLst/>
            </a:prstGeom>
            <a:solidFill>
              <a:srgbClr val="FFFFFF"/>
            </a:solidFill>
            <a:ln w="12700" cap="flat">
              <a:noFill/>
              <a:miter lim="400000"/>
            </a:ln>
            <a:effectLst/>
          </p:spPr>
          <p:txBody>
            <a:bodyPr wrap="square" lIns="38100" tIns="38100" rIns="38100" bIns="38100" numCol="1" anchor="ctr">
              <a:noAutofit/>
            </a:bodyPr>
            <a:lstStyle/>
            <a:p>
              <a:pPr>
                <a:defRPr sz="3200">
                  <a:solidFill>
                    <a:srgbClr val="FFFFFF"/>
                  </a:solidFill>
                </a:defRPr>
              </a:pPr>
            </a:p>
          </p:txBody>
        </p:sp>
      </p:grpSp>
      <p:grpSp>
        <p:nvGrpSpPr>
          <p:cNvPr id="172" name="Grouper"/>
          <p:cNvGrpSpPr/>
          <p:nvPr/>
        </p:nvGrpSpPr>
        <p:grpSpPr>
          <a:xfrm>
            <a:off x="211666" y="2237117"/>
            <a:ext cx="5739848" cy="6210269"/>
            <a:chOff x="0" y="0"/>
            <a:chExt cx="5739847" cy="6210268"/>
          </a:xfrm>
        </p:grpSpPr>
        <p:pic>
          <p:nvPicPr>
            <p:cNvPr id="170" name="Oval Wide Déporté étape3.png" descr="Oval Wide Déporté étape3.png"/>
            <p:cNvPicPr>
              <a:picLocks noChangeAspect="1"/>
            </p:cNvPicPr>
            <p:nvPr/>
          </p:nvPicPr>
          <p:blipFill>
            <a:blip r:embed="rId3">
              <a:extLst/>
            </a:blip>
            <a:srcRect l="0" t="0" r="0" b="2065"/>
            <a:stretch>
              <a:fillRect/>
            </a:stretch>
          </p:blipFill>
          <p:spPr>
            <a:xfrm>
              <a:off x="272719" y="-1"/>
              <a:ext cx="5467129" cy="5858588"/>
            </a:xfrm>
            <a:prstGeom prst="rect">
              <a:avLst/>
            </a:prstGeom>
            <a:ln w="12700" cap="flat">
              <a:noFill/>
              <a:miter lim="400000"/>
            </a:ln>
            <a:effectLst/>
          </p:spPr>
        </p:pic>
        <p:sp>
          <p:nvSpPr>
            <p:cNvPr id="171" name="Rectangle"/>
            <p:cNvSpPr/>
            <p:nvPr/>
          </p:nvSpPr>
          <p:spPr>
            <a:xfrm>
              <a:off x="0" y="5463314"/>
              <a:ext cx="1547846" cy="746954"/>
            </a:xfrm>
            <a:prstGeom prst="rect">
              <a:avLst/>
            </a:prstGeom>
            <a:solidFill>
              <a:srgbClr val="FFFFFF"/>
            </a:solidFill>
            <a:ln w="12700" cap="flat">
              <a:noFill/>
              <a:miter lim="400000"/>
            </a:ln>
            <a:effectLst/>
          </p:spPr>
          <p:txBody>
            <a:bodyPr wrap="square" lIns="38100" tIns="38100" rIns="38100" bIns="38100" numCol="1" anchor="ctr">
              <a:noAutofit/>
            </a:bodyPr>
            <a:lstStyle/>
            <a:p>
              <a:pPr>
                <a:defRPr sz="3200">
                  <a:solidFill>
                    <a:srgbClr val="FFFFFF"/>
                  </a:solidFill>
                </a:defRPr>
              </a:pPr>
            </a:p>
          </p:txBody>
        </p:sp>
      </p:grpSp>
      <p:sp>
        <p:nvSpPr>
          <p:cNvPr id="173" name="4/5"/>
          <p:cNvSpPr txBox="1"/>
          <p:nvPr/>
        </p:nvSpPr>
        <p:spPr>
          <a:xfrm>
            <a:off x="4286679" y="12050075"/>
            <a:ext cx="5074445" cy="6575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r">
              <a:defRPr b="1" sz="2000">
                <a:latin typeface="+mn-lt"/>
                <a:ea typeface="+mn-ea"/>
                <a:cs typeface="+mn-cs"/>
                <a:sym typeface="Helvetica"/>
              </a:defRPr>
            </a:lvl1pPr>
          </a:lstStyle>
          <a:p>
            <a:pPr/>
            <a:r>
              <a:t>4/5</a:t>
            </a:r>
          </a:p>
        </p:txBody>
      </p:sp>
      <p:sp>
        <p:nvSpPr>
          <p:cNvPr id="174" name="Etape 3"/>
          <p:cNvSpPr txBox="1"/>
          <p:nvPr/>
        </p:nvSpPr>
        <p:spPr>
          <a:xfrm>
            <a:off x="979133" y="3067049"/>
            <a:ext cx="1173113" cy="4445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b="1" sz="2400">
                <a:latin typeface="+mn-lt"/>
                <a:ea typeface="+mn-ea"/>
                <a:cs typeface="+mn-cs"/>
                <a:sym typeface="Helvetica"/>
              </a:defRPr>
            </a:lvl1pPr>
          </a:lstStyle>
          <a:p>
            <a:pPr/>
            <a:r>
              <a:t>Etape 3</a:t>
            </a:r>
          </a:p>
        </p:txBody>
      </p:sp>
      <p:sp>
        <p:nvSpPr>
          <p:cNvPr id="175" name="Etape 4"/>
          <p:cNvSpPr txBox="1"/>
          <p:nvPr/>
        </p:nvSpPr>
        <p:spPr>
          <a:xfrm>
            <a:off x="864699" y="8909220"/>
            <a:ext cx="1173113" cy="4445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b="1" sz="2400">
                <a:latin typeface="+mn-lt"/>
                <a:ea typeface="+mn-ea"/>
                <a:cs typeface="+mn-cs"/>
                <a:sym typeface="Helvetica"/>
              </a:defRPr>
            </a:lvl1pPr>
          </a:lstStyle>
          <a:p>
            <a:pPr/>
            <a:r>
              <a:t>Etape 4</a:t>
            </a:r>
          </a:p>
        </p:txBody>
      </p:sp>
      <p:sp>
        <p:nvSpPr>
          <p:cNvPr id="176" name="Rectangle"/>
          <p:cNvSpPr/>
          <p:nvPr/>
        </p:nvSpPr>
        <p:spPr>
          <a:xfrm>
            <a:off x="550332" y="9427633"/>
            <a:ext cx="1547848" cy="746953"/>
          </a:xfrm>
          <a:prstGeom prst="rect">
            <a:avLst/>
          </a:prstGeom>
          <a:solidFill>
            <a:srgbClr val="FFFFFF"/>
          </a:solidFill>
          <a:ln w="12700">
            <a:miter lim="400000"/>
          </a:ln>
        </p:spPr>
        <p:txBody>
          <a:bodyPr lIns="38100" tIns="38100" rIns="38100" bIns="38100" anchor="ctr"/>
          <a:lstStyle/>
          <a:p>
            <a:pPr>
              <a:defRPr sz="3200">
                <a:solidFill>
                  <a:srgbClr val="FFFFFF"/>
                </a:solidFill>
              </a:defRPr>
            </a:pPr>
          </a:p>
        </p:txBody>
      </p:sp>
      <p:sp>
        <p:nvSpPr>
          <p:cNvPr id="177" name="Rectangle"/>
          <p:cNvSpPr/>
          <p:nvPr/>
        </p:nvSpPr>
        <p:spPr>
          <a:xfrm>
            <a:off x="677332" y="9554633"/>
            <a:ext cx="1547848" cy="746953"/>
          </a:xfrm>
          <a:prstGeom prst="rect">
            <a:avLst/>
          </a:prstGeom>
          <a:solidFill>
            <a:srgbClr val="FFFFFF"/>
          </a:solidFill>
          <a:ln w="12700">
            <a:miter lim="400000"/>
          </a:ln>
        </p:spPr>
        <p:txBody>
          <a:bodyPr lIns="38100" tIns="38100" rIns="38100" bIns="38100" anchor="ctr"/>
          <a:lstStyle/>
          <a:p>
            <a:pPr>
              <a:defRPr sz="3200">
                <a:solidFill>
                  <a:srgbClr val="FFFFFF"/>
                </a:solidFill>
              </a:defRPr>
            </a:pPr>
          </a:p>
        </p:txBody>
      </p:sp>
      <p:sp>
        <p:nvSpPr>
          <p:cNvPr id="178" name="NOTICE DE MONTAGE…"/>
          <p:cNvSpPr txBox="1"/>
          <p:nvPr>
            <p:ph type="ctrTitle"/>
          </p:nvPr>
        </p:nvSpPr>
        <p:spPr>
          <a:xfrm>
            <a:off x="3455937" y="588433"/>
            <a:ext cx="5830178" cy="1109135"/>
          </a:xfrm>
          <a:prstGeom prst="rect">
            <a:avLst/>
          </a:prstGeom>
          <a:ln w="9525">
            <a:solidFill>
              <a:srgbClr val="000000"/>
            </a:solidFill>
          </a:ln>
        </p:spPr>
        <p:txBody>
          <a:bodyPr lIns="50800" tIns="50800" rIns="50800" bIns="50800" anchor="ctr"/>
          <a:lstStyle/>
          <a:p>
            <a:pPr defTabSz="549148">
              <a:defRPr b="1" sz="2538">
                <a:latin typeface="+mn-lt"/>
                <a:ea typeface="+mn-ea"/>
                <a:cs typeface="+mn-cs"/>
                <a:sym typeface="Helvetica"/>
              </a:defRPr>
            </a:pPr>
            <a:r>
              <a:t>NOTICE DE MONTAGE</a:t>
            </a:r>
          </a:p>
          <a:p>
            <a:pPr defTabSz="549148">
              <a:defRPr sz="1222"/>
            </a:pPr>
            <a:r>
              <a:rPr b="1">
                <a:latin typeface="+mn-lt"/>
                <a:ea typeface="+mn-ea"/>
                <a:cs typeface="+mn-cs"/>
                <a:sym typeface="Helvetica"/>
              </a:rPr>
              <a:t>No Lot : 1512 2019   </a:t>
            </a:r>
            <a:br/>
            <a:r>
              <a:t>Notice </a:t>
            </a:r>
            <a:r>
              <a:t>et facture d’achat </a:t>
            </a:r>
            <a:r>
              <a:t>à conserver  </a:t>
            </a:r>
            <a:br/>
            <a:r>
              <a:t>Garantie</a:t>
            </a:r>
            <a:r>
              <a:t> standard disponible sur demande auprès de votre revendeur </a:t>
            </a:r>
          </a:p>
        </p:txBody>
      </p:sp>
      <p:grpSp>
        <p:nvGrpSpPr>
          <p:cNvPr id="181" name="Groupe"/>
          <p:cNvGrpSpPr/>
          <p:nvPr/>
        </p:nvGrpSpPr>
        <p:grpSpPr>
          <a:xfrm>
            <a:off x="921720" y="312737"/>
            <a:ext cx="2442776" cy="1410633"/>
            <a:chOff x="0" y="0"/>
            <a:chExt cx="2442775" cy="1410631"/>
          </a:xfrm>
        </p:grpSpPr>
        <p:sp>
          <p:nvSpPr>
            <p:cNvPr id="179" name="Route de Peiner…"/>
            <p:cNvSpPr txBox="1"/>
            <p:nvPr/>
          </p:nvSpPr>
          <p:spPr>
            <a:xfrm>
              <a:off x="1490656" y="961041"/>
              <a:ext cx="952120" cy="415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algn="l" defTabSz="457200">
                <a:defRPr b="1" sz="800">
                  <a:latin typeface="Arial"/>
                  <a:ea typeface="Arial"/>
                  <a:cs typeface="Arial"/>
                  <a:sym typeface="Arial"/>
                </a:defRPr>
              </a:pPr>
              <a:r>
                <a:t>Route de Peiner</a:t>
              </a:r>
            </a:p>
            <a:p>
              <a:pPr algn="l" defTabSz="457200">
                <a:defRPr b="1" sz="800">
                  <a:latin typeface="Arial"/>
                  <a:ea typeface="Arial"/>
                  <a:cs typeface="Arial"/>
                  <a:sym typeface="Arial"/>
                </a:defRPr>
              </a:pPr>
              <a:r>
                <a:t>13530  TRETS</a:t>
              </a:r>
            </a:p>
            <a:p>
              <a:pPr algn="l" defTabSz="457200">
                <a:defRPr b="1" sz="800">
                  <a:latin typeface="Arial"/>
                  <a:ea typeface="Arial"/>
                  <a:cs typeface="Arial"/>
                  <a:sym typeface="Arial"/>
                </a:defRPr>
              </a:pPr>
              <a:r>
                <a:t>FRANCE</a:t>
              </a:r>
            </a:p>
          </p:txBody>
        </p:sp>
        <p:pic>
          <p:nvPicPr>
            <p:cNvPr id="180" name="Capture d’écran 2016-12-19 à 下午4.04.17.png" descr="Capture d’écran 2016-12-19 à 下午4.04.17.png"/>
            <p:cNvPicPr>
              <a:picLocks noChangeAspect="1"/>
            </p:cNvPicPr>
            <p:nvPr/>
          </p:nvPicPr>
          <p:blipFill>
            <a:blip r:embed="rId4">
              <a:extLst/>
            </a:blip>
            <a:stretch>
              <a:fillRect/>
            </a:stretch>
          </p:blipFill>
          <p:spPr>
            <a:xfrm>
              <a:off x="0" y="0"/>
              <a:ext cx="1403978" cy="1410632"/>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5" name="Grouper"/>
          <p:cNvGrpSpPr/>
          <p:nvPr/>
        </p:nvGrpSpPr>
        <p:grpSpPr>
          <a:xfrm>
            <a:off x="969433" y="2266914"/>
            <a:ext cx="8135237" cy="4973972"/>
            <a:chOff x="0" y="0"/>
            <a:chExt cx="8135236" cy="4973971"/>
          </a:xfrm>
        </p:grpSpPr>
        <p:pic>
          <p:nvPicPr>
            <p:cNvPr id="183" name="Oval Wide Déporté étape5.png" descr="Oval Wide Déporté étape5.png"/>
            <p:cNvPicPr>
              <a:picLocks noChangeAspect="1"/>
            </p:cNvPicPr>
            <p:nvPr/>
          </p:nvPicPr>
          <p:blipFill>
            <a:blip r:embed="rId2">
              <a:extLst/>
            </a:blip>
            <a:srcRect l="232" t="6107" r="0" b="10484"/>
            <a:stretch>
              <a:fillRect/>
            </a:stretch>
          </p:blipFill>
          <p:spPr>
            <a:xfrm>
              <a:off x="607194" y="0"/>
              <a:ext cx="7528043" cy="4585349"/>
            </a:xfrm>
            <a:prstGeom prst="rect">
              <a:avLst/>
            </a:prstGeom>
            <a:ln w="12700" cap="flat">
              <a:noFill/>
              <a:miter lim="400000"/>
            </a:ln>
            <a:effectLst/>
          </p:spPr>
        </p:pic>
        <p:sp>
          <p:nvSpPr>
            <p:cNvPr id="184" name="Rectangle"/>
            <p:cNvSpPr/>
            <p:nvPr/>
          </p:nvSpPr>
          <p:spPr>
            <a:xfrm>
              <a:off x="-1" y="4227018"/>
              <a:ext cx="1547847" cy="746954"/>
            </a:xfrm>
            <a:prstGeom prst="rect">
              <a:avLst/>
            </a:prstGeom>
            <a:solidFill>
              <a:srgbClr val="FFFFFF"/>
            </a:solidFill>
            <a:ln w="12700" cap="flat">
              <a:noFill/>
              <a:miter lim="400000"/>
            </a:ln>
            <a:effectLst/>
          </p:spPr>
          <p:txBody>
            <a:bodyPr wrap="square" lIns="38100" tIns="38100" rIns="38100" bIns="38100" numCol="1" anchor="ctr">
              <a:noAutofit/>
            </a:bodyPr>
            <a:lstStyle/>
            <a:p>
              <a:pPr>
                <a:defRPr sz="3200">
                  <a:solidFill>
                    <a:srgbClr val="FFFFFF"/>
                  </a:solidFill>
                </a:defRPr>
              </a:pPr>
            </a:p>
          </p:txBody>
        </p:sp>
      </p:grpSp>
      <p:grpSp>
        <p:nvGrpSpPr>
          <p:cNvPr id="188" name="Grouper"/>
          <p:cNvGrpSpPr/>
          <p:nvPr/>
        </p:nvGrpSpPr>
        <p:grpSpPr>
          <a:xfrm>
            <a:off x="1817294" y="6994677"/>
            <a:ext cx="7685687" cy="5583851"/>
            <a:chOff x="0" y="0"/>
            <a:chExt cx="7685686" cy="5583850"/>
          </a:xfrm>
        </p:grpSpPr>
        <p:pic>
          <p:nvPicPr>
            <p:cNvPr id="186" name="Oval Wide Déporté étape6.png" descr="Oval Wide Déporté étape6.png"/>
            <p:cNvPicPr>
              <a:picLocks noChangeAspect="1"/>
            </p:cNvPicPr>
            <p:nvPr/>
          </p:nvPicPr>
          <p:blipFill>
            <a:blip r:embed="rId3">
              <a:extLst/>
            </a:blip>
            <a:stretch>
              <a:fillRect/>
            </a:stretch>
          </p:blipFill>
          <p:spPr>
            <a:xfrm>
              <a:off x="0" y="0"/>
              <a:ext cx="7685687" cy="5583851"/>
            </a:xfrm>
            <a:prstGeom prst="rect">
              <a:avLst/>
            </a:prstGeom>
            <a:ln w="12700" cap="flat">
              <a:noFill/>
              <a:miter lim="400000"/>
            </a:ln>
            <a:effectLst/>
          </p:spPr>
        </p:pic>
        <p:sp>
          <p:nvSpPr>
            <p:cNvPr id="187" name="Rectangle"/>
            <p:cNvSpPr/>
            <p:nvPr/>
          </p:nvSpPr>
          <p:spPr>
            <a:xfrm>
              <a:off x="142738" y="4617356"/>
              <a:ext cx="1547847" cy="746954"/>
            </a:xfrm>
            <a:prstGeom prst="rect">
              <a:avLst/>
            </a:prstGeom>
            <a:solidFill>
              <a:srgbClr val="FFFFFF"/>
            </a:solidFill>
            <a:ln w="12700" cap="flat">
              <a:noFill/>
              <a:miter lim="400000"/>
            </a:ln>
            <a:effectLst/>
          </p:spPr>
          <p:txBody>
            <a:bodyPr wrap="square" lIns="38100" tIns="38100" rIns="38100" bIns="38100" numCol="1" anchor="ctr">
              <a:noAutofit/>
            </a:bodyPr>
            <a:lstStyle/>
            <a:p>
              <a:pPr>
                <a:defRPr sz="3200">
                  <a:solidFill>
                    <a:srgbClr val="FFFFFF"/>
                  </a:solidFill>
                </a:defRPr>
              </a:pPr>
            </a:p>
          </p:txBody>
        </p:sp>
      </p:grpSp>
      <p:sp>
        <p:nvSpPr>
          <p:cNvPr id="189" name="5/5"/>
          <p:cNvSpPr txBox="1"/>
          <p:nvPr/>
        </p:nvSpPr>
        <p:spPr>
          <a:xfrm>
            <a:off x="4286679" y="12050075"/>
            <a:ext cx="5074445" cy="6575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r">
              <a:defRPr b="1" sz="2000">
                <a:latin typeface="+mn-lt"/>
                <a:ea typeface="+mn-ea"/>
                <a:cs typeface="+mn-cs"/>
                <a:sym typeface="Helvetica"/>
              </a:defRPr>
            </a:lvl1pPr>
          </a:lstStyle>
          <a:p>
            <a:pPr/>
            <a:r>
              <a:t>5/5</a:t>
            </a:r>
          </a:p>
        </p:txBody>
      </p:sp>
      <p:grpSp>
        <p:nvGrpSpPr>
          <p:cNvPr id="200" name="Grouper"/>
          <p:cNvGrpSpPr/>
          <p:nvPr/>
        </p:nvGrpSpPr>
        <p:grpSpPr>
          <a:xfrm>
            <a:off x="1492356" y="10146286"/>
            <a:ext cx="2010624" cy="1939883"/>
            <a:chOff x="0" y="0"/>
            <a:chExt cx="2010623" cy="1939881"/>
          </a:xfrm>
        </p:grpSpPr>
        <p:sp>
          <p:nvSpPr>
            <p:cNvPr id="190" name="Ovale"/>
            <p:cNvSpPr/>
            <p:nvPr/>
          </p:nvSpPr>
          <p:spPr>
            <a:xfrm>
              <a:off x="0" y="0"/>
              <a:ext cx="2010624" cy="1939882"/>
            </a:xfrm>
            <a:prstGeom prst="ellipse">
              <a:avLst/>
            </a:prstGeom>
            <a:solidFill>
              <a:srgbClr val="DCDEE0">
                <a:alpha val="55918"/>
              </a:srgbClr>
            </a:solidFill>
            <a:ln w="25400" cap="flat">
              <a:solidFill>
                <a:srgbClr val="000000">
                  <a:alpha val="55918"/>
                </a:srgbClr>
              </a:solidFill>
              <a:prstDash val="solid"/>
              <a:miter lim="400000"/>
            </a:ln>
            <a:effectLst/>
          </p:spPr>
          <p:txBody>
            <a:bodyPr wrap="square" lIns="38100" tIns="38100" rIns="38100" bIns="38100" numCol="1" anchor="ctr">
              <a:noAutofit/>
            </a:bodyPr>
            <a:lstStyle/>
            <a:p>
              <a:pPr>
                <a:defRPr sz="2400">
                  <a:solidFill>
                    <a:srgbClr val="FFFFFF"/>
                  </a:solidFill>
                </a:defRPr>
              </a:pPr>
            </a:p>
          </p:txBody>
        </p:sp>
        <p:grpSp>
          <p:nvGrpSpPr>
            <p:cNvPr id="194" name="Grouper"/>
            <p:cNvGrpSpPr/>
            <p:nvPr/>
          </p:nvGrpSpPr>
          <p:grpSpPr>
            <a:xfrm>
              <a:off x="259188" y="97264"/>
              <a:ext cx="1492248" cy="1393840"/>
              <a:chOff x="0" y="0"/>
              <a:chExt cx="1492247" cy="1393839"/>
            </a:xfrm>
          </p:grpSpPr>
          <p:sp>
            <p:nvSpPr>
              <p:cNvPr id="191" name="Figure"/>
              <p:cNvSpPr/>
              <p:nvPr/>
            </p:nvSpPr>
            <p:spPr>
              <a:xfrm>
                <a:off x="663448" y="-1"/>
                <a:ext cx="173304" cy="11460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 y="28"/>
                    </a:moveTo>
                    <a:lnTo>
                      <a:pt x="21600" y="0"/>
                    </a:lnTo>
                    <a:lnTo>
                      <a:pt x="21572" y="21557"/>
                    </a:lnTo>
                    <a:lnTo>
                      <a:pt x="0" y="21600"/>
                    </a:lnTo>
                    <a:lnTo>
                      <a:pt x="192" y="28"/>
                    </a:lnTo>
                    <a:close/>
                  </a:path>
                </a:pathLst>
              </a:custGeom>
              <a:solidFill>
                <a:srgbClr val="FFFFFF"/>
              </a:solidFill>
              <a:ln w="25400" cap="flat">
                <a:solidFill>
                  <a:srgbClr val="000000"/>
                </a:solidFill>
                <a:prstDash val="solid"/>
                <a:miter lim="400000"/>
              </a:ln>
              <a:effectLst/>
            </p:spPr>
            <p:txBody>
              <a:bodyPr wrap="square" lIns="38100" tIns="38100" rIns="38100" bIns="38100" numCol="1" anchor="ctr">
                <a:noAutofit/>
              </a:bodyPr>
              <a:lstStyle/>
              <a:p>
                <a:pPr>
                  <a:defRPr sz="2400"/>
                </a:pPr>
              </a:p>
            </p:txBody>
          </p:sp>
          <p:sp>
            <p:nvSpPr>
              <p:cNvPr id="192" name="Figure"/>
              <p:cNvSpPr/>
              <p:nvPr/>
            </p:nvSpPr>
            <p:spPr>
              <a:xfrm flipH="1">
                <a:off x="0" y="1213957"/>
                <a:ext cx="703825" cy="1798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 y="0"/>
                    </a:moveTo>
                    <a:lnTo>
                      <a:pt x="19226" y="237"/>
                    </a:lnTo>
                    <a:cubicBezTo>
                      <a:pt x="19778" y="359"/>
                      <a:pt x="20309" y="1096"/>
                      <a:pt x="20756" y="2363"/>
                    </a:cubicBezTo>
                    <a:cubicBezTo>
                      <a:pt x="21106" y="3353"/>
                      <a:pt x="21395" y="4640"/>
                      <a:pt x="21600" y="6127"/>
                    </a:cubicBezTo>
                    <a:lnTo>
                      <a:pt x="21582" y="21600"/>
                    </a:lnTo>
                    <a:lnTo>
                      <a:pt x="0" y="21498"/>
                    </a:lnTo>
                    <a:lnTo>
                      <a:pt x="10" y="0"/>
                    </a:lnTo>
                    <a:close/>
                  </a:path>
                </a:pathLst>
              </a:custGeom>
              <a:solidFill>
                <a:srgbClr val="FFFFFF"/>
              </a:solidFill>
              <a:ln w="25400" cap="flat">
                <a:solidFill>
                  <a:srgbClr val="000000"/>
                </a:solidFill>
                <a:prstDash val="solid"/>
                <a:miter lim="400000"/>
              </a:ln>
              <a:effectLst/>
            </p:spPr>
            <p:txBody>
              <a:bodyPr wrap="square" lIns="38100" tIns="38100" rIns="38100" bIns="38100" numCol="1" anchor="ctr">
                <a:noAutofit/>
              </a:bodyPr>
              <a:lstStyle/>
              <a:p>
                <a:pPr>
                  <a:defRPr sz="2400"/>
                </a:pPr>
              </a:p>
            </p:txBody>
          </p:sp>
          <p:sp>
            <p:nvSpPr>
              <p:cNvPr id="193" name="Figure"/>
              <p:cNvSpPr/>
              <p:nvPr/>
            </p:nvSpPr>
            <p:spPr>
              <a:xfrm>
                <a:off x="794568" y="1213957"/>
                <a:ext cx="697680" cy="1798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 y="0"/>
                    </a:moveTo>
                    <a:lnTo>
                      <a:pt x="19225" y="237"/>
                    </a:lnTo>
                    <a:cubicBezTo>
                      <a:pt x="19777" y="363"/>
                      <a:pt x="20309" y="1100"/>
                      <a:pt x="20756" y="2363"/>
                    </a:cubicBezTo>
                    <a:cubicBezTo>
                      <a:pt x="21107" y="3354"/>
                      <a:pt x="21396" y="4641"/>
                      <a:pt x="21600" y="6127"/>
                    </a:cubicBezTo>
                    <a:lnTo>
                      <a:pt x="21582" y="21600"/>
                    </a:lnTo>
                    <a:lnTo>
                      <a:pt x="0" y="21289"/>
                    </a:lnTo>
                    <a:lnTo>
                      <a:pt x="3" y="0"/>
                    </a:lnTo>
                    <a:close/>
                  </a:path>
                </a:pathLst>
              </a:custGeom>
              <a:solidFill>
                <a:srgbClr val="FFFFFF"/>
              </a:solidFill>
              <a:ln w="25400" cap="flat">
                <a:solidFill>
                  <a:srgbClr val="000000"/>
                </a:solidFill>
                <a:prstDash val="solid"/>
                <a:miter lim="400000"/>
              </a:ln>
              <a:effectLst/>
            </p:spPr>
            <p:txBody>
              <a:bodyPr wrap="square" lIns="38100" tIns="38100" rIns="38100" bIns="38100" numCol="1" anchor="ctr">
                <a:noAutofit/>
              </a:bodyPr>
              <a:lstStyle/>
              <a:p>
                <a:pPr>
                  <a:defRPr sz="2400"/>
                </a:pPr>
              </a:p>
            </p:txBody>
          </p:sp>
        </p:grpSp>
        <p:sp>
          <p:nvSpPr>
            <p:cNvPr id="195" name="Figure"/>
            <p:cNvSpPr/>
            <p:nvPr/>
          </p:nvSpPr>
          <p:spPr>
            <a:xfrm>
              <a:off x="470649" y="331851"/>
              <a:ext cx="381511" cy="337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644"/>
                  </a:moveTo>
                  <a:lnTo>
                    <a:pt x="19" y="11787"/>
                  </a:lnTo>
                  <a:cubicBezTo>
                    <a:pt x="1433" y="9700"/>
                    <a:pt x="3199" y="7949"/>
                    <a:pt x="5214" y="6635"/>
                  </a:cubicBezTo>
                  <a:cubicBezTo>
                    <a:pt x="7215" y="5329"/>
                    <a:pt x="9423" y="4480"/>
                    <a:pt x="11714" y="4134"/>
                  </a:cubicBezTo>
                  <a:lnTo>
                    <a:pt x="11553" y="0"/>
                  </a:lnTo>
                  <a:lnTo>
                    <a:pt x="21600" y="9698"/>
                  </a:lnTo>
                  <a:lnTo>
                    <a:pt x="14051" y="21600"/>
                  </a:lnTo>
                  <a:lnTo>
                    <a:pt x="13363" y="16889"/>
                  </a:lnTo>
                  <a:cubicBezTo>
                    <a:pt x="12072" y="16598"/>
                    <a:pt x="10742" y="16619"/>
                    <a:pt x="9458" y="16951"/>
                  </a:cubicBezTo>
                  <a:cubicBezTo>
                    <a:pt x="7583" y="17436"/>
                    <a:pt x="5884" y="18559"/>
                    <a:pt x="4592" y="20168"/>
                  </a:cubicBezTo>
                  <a:lnTo>
                    <a:pt x="0" y="15644"/>
                  </a:lnTo>
                  <a:close/>
                </a:path>
              </a:pathLst>
            </a:custGeom>
            <a:solidFill>
              <a:srgbClr val="FFFFFF"/>
            </a:solidFill>
            <a:ln w="25400" cap="flat">
              <a:solidFill>
                <a:srgbClr val="000000"/>
              </a:solidFill>
              <a:prstDash val="solid"/>
              <a:miter lim="400000"/>
            </a:ln>
            <a:effectLst/>
          </p:spPr>
          <p:txBody>
            <a:bodyPr wrap="square" lIns="38100" tIns="38100" rIns="38100" bIns="38100" numCol="1" anchor="ctr">
              <a:noAutofit/>
            </a:bodyPr>
            <a:lstStyle/>
            <a:p>
              <a:pPr>
                <a:defRPr sz="2400"/>
              </a:pPr>
            </a:p>
          </p:txBody>
        </p:sp>
        <p:sp>
          <p:nvSpPr>
            <p:cNvPr id="196" name="Figure"/>
            <p:cNvSpPr/>
            <p:nvPr/>
          </p:nvSpPr>
          <p:spPr>
            <a:xfrm>
              <a:off x="458630" y="608778"/>
              <a:ext cx="404185" cy="3620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74" y="1387"/>
                    <a:pt x="867" y="2671"/>
                    <a:pt x="1719" y="3726"/>
                  </a:cubicBezTo>
                  <a:cubicBezTo>
                    <a:pt x="3531" y="5968"/>
                    <a:pt x="6202" y="6905"/>
                    <a:pt x="8834" y="7586"/>
                  </a:cubicBezTo>
                  <a:cubicBezTo>
                    <a:pt x="10938" y="8129"/>
                    <a:pt x="13065" y="8548"/>
                    <a:pt x="15209" y="8839"/>
                  </a:cubicBezTo>
                  <a:lnTo>
                    <a:pt x="21583" y="10092"/>
                  </a:lnTo>
                  <a:lnTo>
                    <a:pt x="21600" y="21600"/>
                  </a:lnTo>
                  <a:cubicBezTo>
                    <a:pt x="18711" y="21083"/>
                    <a:pt x="15831" y="20502"/>
                    <a:pt x="12963" y="19856"/>
                  </a:cubicBezTo>
                  <a:cubicBezTo>
                    <a:pt x="10062" y="19202"/>
                    <a:pt x="7128" y="18462"/>
                    <a:pt x="4634" y="16671"/>
                  </a:cubicBezTo>
                  <a:cubicBezTo>
                    <a:pt x="2638" y="15239"/>
                    <a:pt x="1043" y="13209"/>
                    <a:pt x="30" y="10813"/>
                  </a:cubicBezTo>
                  <a:lnTo>
                    <a:pt x="0" y="0"/>
                  </a:lnTo>
                  <a:close/>
                </a:path>
              </a:pathLst>
            </a:custGeom>
            <a:solidFill>
              <a:srgbClr val="FFFFFF"/>
            </a:solidFill>
            <a:ln w="25400" cap="flat">
              <a:solidFill>
                <a:srgbClr val="000000"/>
              </a:solidFill>
              <a:prstDash val="solid"/>
              <a:miter lim="400000"/>
            </a:ln>
            <a:effectLst/>
          </p:spPr>
          <p:txBody>
            <a:bodyPr wrap="square" lIns="38100" tIns="38100" rIns="38100" bIns="38100" numCol="1" anchor="ctr">
              <a:noAutofit/>
            </a:bodyPr>
            <a:lstStyle/>
            <a:p>
              <a:pPr>
                <a:defRPr sz="2400"/>
              </a:pPr>
            </a:p>
          </p:txBody>
        </p:sp>
        <p:sp>
          <p:nvSpPr>
            <p:cNvPr id="197" name="Figure"/>
            <p:cNvSpPr/>
            <p:nvPr/>
          </p:nvSpPr>
          <p:spPr>
            <a:xfrm>
              <a:off x="1161244" y="366454"/>
              <a:ext cx="392159" cy="268990"/>
            </a:xfrm>
            <a:custGeom>
              <a:avLst/>
              <a:gdLst/>
              <a:ahLst/>
              <a:cxnLst>
                <a:cxn ang="0">
                  <a:pos x="wd2" y="hd2"/>
                </a:cxn>
                <a:cxn ang="5400000">
                  <a:pos x="wd2" y="hd2"/>
                </a:cxn>
                <a:cxn ang="10800000">
                  <a:pos x="wd2" y="hd2"/>
                </a:cxn>
                <a:cxn ang="16200000">
                  <a:pos x="wd2" y="hd2"/>
                </a:cxn>
              </a:cxnLst>
              <a:rect l="0" t="0" r="r" b="b"/>
              <a:pathLst>
                <a:path w="21600" h="21590" fill="norm" stroke="1" extrusionOk="0">
                  <a:moveTo>
                    <a:pt x="101" y="0"/>
                  </a:moveTo>
                  <a:cubicBezTo>
                    <a:pt x="2769" y="-10"/>
                    <a:pt x="5429" y="441"/>
                    <a:pt x="8024" y="1345"/>
                  </a:cubicBezTo>
                  <a:cubicBezTo>
                    <a:pt x="10656" y="2261"/>
                    <a:pt x="13209" y="3639"/>
                    <a:pt x="15532" y="5663"/>
                  </a:cubicBezTo>
                  <a:cubicBezTo>
                    <a:pt x="17869" y="7698"/>
                    <a:pt x="19926" y="10347"/>
                    <a:pt x="21600" y="13476"/>
                  </a:cubicBezTo>
                  <a:lnTo>
                    <a:pt x="16682" y="21590"/>
                  </a:lnTo>
                  <a:lnTo>
                    <a:pt x="13927" y="19555"/>
                  </a:lnTo>
                  <a:cubicBezTo>
                    <a:pt x="11848" y="18354"/>
                    <a:pt x="9706" y="17398"/>
                    <a:pt x="7523" y="16694"/>
                  </a:cubicBezTo>
                  <a:cubicBezTo>
                    <a:pt x="5049" y="15898"/>
                    <a:pt x="2531" y="15429"/>
                    <a:pt x="0" y="15293"/>
                  </a:cubicBezTo>
                  <a:lnTo>
                    <a:pt x="101" y="0"/>
                  </a:lnTo>
                  <a:close/>
                </a:path>
              </a:pathLst>
            </a:custGeom>
            <a:solidFill>
              <a:srgbClr val="FFFFFF"/>
            </a:solidFill>
            <a:ln w="25400" cap="flat">
              <a:solidFill>
                <a:srgbClr val="000000"/>
              </a:solidFill>
              <a:prstDash val="solid"/>
              <a:miter lim="400000"/>
            </a:ln>
            <a:effectLst/>
          </p:spPr>
          <p:txBody>
            <a:bodyPr wrap="square" lIns="38100" tIns="38100" rIns="38100" bIns="38100" numCol="1" anchor="ctr">
              <a:noAutofit/>
            </a:bodyPr>
            <a:lstStyle/>
            <a:p>
              <a:pPr>
                <a:defRPr sz="2400"/>
              </a:pPr>
            </a:p>
          </p:txBody>
        </p:sp>
        <p:sp>
          <p:nvSpPr>
            <p:cNvPr id="198" name="Figure"/>
            <p:cNvSpPr/>
            <p:nvPr/>
          </p:nvSpPr>
          <p:spPr>
            <a:xfrm>
              <a:off x="1170126" y="589990"/>
              <a:ext cx="394460" cy="4185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59" y="0"/>
                  </a:moveTo>
                  <a:cubicBezTo>
                    <a:pt x="20209" y="1184"/>
                    <a:pt x="19680" y="2296"/>
                    <a:pt x="18843" y="3191"/>
                  </a:cubicBezTo>
                  <a:cubicBezTo>
                    <a:pt x="17622" y="4496"/>
                    <a:pt x="15889" y="5210"/>
                    <a:pt x="14140" y="5759"/>
                  </a:cubicBezTo>
                  <a:cubicBezTo>
                    <a:pt x="12163" y="6380"/>
                    <a:pt x="10128" y="6819"/>
                    <a:pt x="8062" y="7072"/>
                  </a:cubicBezTo>
                  <a:lnTo>
                    <a:pt x="7209" y="3356"/>
                  </a:lnTo>
                  <a:lnTo>
                    <a:pt x="0" y="11767"/>
                  </a:lnTo>
                  <a:lnTo>
                    <a:pt x="9819" y="21600"/>
                  </a:lnTo>
                  <a:lnTo>
                    <a:pt x="9776" y="16953"/>
                  </a:lnTo>
                  <a:cubicBezTo>
                    <a:pt x="12303" y="16402"/>
                    <a:pt x="14704" y="15425"/>
                    <a:pt x="16863" y="14070"/>
                  </a:cubicBezTo>
                  <a:cubicBezTo>
                    <a:pt x="18047" y="13327"/>
                    <a:pt x="19150" y="12475"/>
                    <a:pt x="20155" y="11526"/>
                  </a:cubicBezTo>
                  <a:lnTo>
                    <a:pt x="21600" y="10039"/>
                  </a:lnTo>
                  <a:lnTo>
                    <a:pt x="20359" y="0"/>
                  </a:lnTo>
                  <a:close/>
                </a:path>
              </a:pathLst>
            </a:custGeom>
            <a:solidFill>
              <a:srgbClr val="FFFFFF"/>
            </a:solidFill>
            <a:ln w="25400" cap="flat">
              <a:solidFill>
                <a:srgbClr val="000000"/>
              </a:solidFill>
              <a:prstDash val="solid"/>
              <a:miter lim="400000"/>
            </a:ln>
            <a:effectLst/>
          </p:spPr>
          <p:txBody>
            <a:bodyPr wrap="square" lIns="38100" tIns="38100" rIns="38100" bIns="38100" numCol="1" anchor="ctr">
              <a:noAutofit/>
            </a:bodyPr>
            <a:lstStyle/>
            <a:p>
              <a:pPr>
                <a:defRPr sz="2400"/>
              </a:pPr>
            </a:p>
          </p:txBody>
        </p:sp>
        <p:sp>
          <p:nvSpPr>
            <p:cNvPr id="199" name="360°"/>
            <p:cNvSpPr txBox="1"/>
            <p:nvPr/>
          </p:nvSpPr>
          <p:spPr>
            <a:xfrm>
              <a:off x="544705" y="1493641"/>
              <a:ext cx="921212"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1800">
                  <a:latin typeface="+mn-lt"/>
                  <a:ea typeface="+mn-ea"/>
                  <a:cs typeface="+mn-cs"/>
                  <a:sym typeface="Helvetica"/>
                </a:defRPr>
              </a:lvl1pPr>
            </a:lstStyle>
            <a:p>
              <a:pPr/>
              <a:r>
                <a:t>360°</a:t>
              </a:r>
            </a:p>
          </p:txBody>
        </p:sp>
      </p:grpSp>
      <p:sp>
        <p:nvSpPr>
          <p:cNvPr id="201" name="Etape 5"/>
          <p:cNvSpPr txBox="1"/>
          <p:nvPr/>
        </p:nvSpPr>
        <p:spPr>
          <a:xfrm>
            <a:off x="725133" y="3896952"/>
            <a:ext cx="1173113" cy="4445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b="1" sz="2400">
                <a:latin typeface="+mn-lt"/>
                <a:ea typeface="+mn-ea"/>
                <a:cs typeface="+mn-cs"/>
                <a:sym typeface="Helvetica"/>
              </a:defRPr>
            </a:lvl1pPr>
          </a:lstStyle>
          <a:p>
            <a:pPr/>
            <a:r>
              <a:t>Etape 5</a:t>
            </a:r>
          </a:p>
        </p:txBody>
      </p:sp>
      <p:sp>
        <p:nvSpPr>
          <p:cNvPr id="202" name="Etape 6"/>
          <p:cNvSpPr txBox="1"/>
          <p:nvPr/>
        </p:nvSpPr>
        <p:spPr>
          <a:xfrm>
            <a:off x="724999" y="8892286"/>
            <a:ext cx="1173113" cy="4445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b="1" sz="2400">
                <a:latin typeface="+mn-lt"/>
                <a:ea typeface="+mn-ea"/>
                <a:cs typeface="+mn-cs"/>
                <a:sym typeface="Helvetica"/>
              </a:defRPr>
            </a:lvl1pPr>
          </a:lstStyle>
          <a:p>
            <a:pPr/>
            <a:r>
              <a:t>Etape 6</a:t>
            </a:r>
          </a:p>
        </p:txBody>
      </p:sp>
      <p:sp>
        <p:nvSpPr>
          <p:cNvPr id="203" name="NOTICE DE MONTAGE…"/>
          <p:cNvSpPr txBox="1"/>
          <p:nvPr>
            <p:ph type="ctrTitle"/>
          </p:nvPr>
        </p:nvSpPr>
        <p:spPr>
          <a:xfrm>
            <a:off x="3455937" y="588433"/>
            <a:ext cx="5830178" cy="1109135"/>
          </a:xfrm>
          <a:prstGeom prst="rect">
            <a:avLst/>
          </a:prstGeom>
          <a:ln w="9525">
            <a:solidFill>
              <a:srgbClr val="000000"/>
            </a:solidFill>
          </a:ln>
        </p:spPr>
        <p:txBody>
          <a:bodyPr lIns="50800" tIns="50800" rIns="50800" bIns="50800" anchor="ctr"/>
          <a:lstStyle/>
          <a:p>
            <a:pPr defTabSz="549148">
              <a:defRPr b="1" sz="2538">
                <a:latin typeface="+mn-lt"/>
                <a:ea typeface="+mn-ea"/>
                <a:cs typeface="+mn-cs"/>
                <a:sym typeface="Helvetica"/>
              </a:defRPr>
            </a:pPr>
            <a:r>
              <a:t>NOTICE DE MONTAGE</a:t>
            </a:r>
          </a:p>
          <a:p>
            <a:pPr defTabSz="549148">
              <a:defRPr sz="1222"/>
            </a:pPr>
            <a:r>
              <a:rPr b="1">
                <a:latin typeface="+mn-lt"/>
                <a:ea typeface="+mn-ea"/>
                <a:cs typeface="+mn-cs"/>
                <a:sym typeface="Helvetica"/>
              </a:rPr>
              <a:t>No Lot : 1512 2019   </a:t>
            </a:r>
            <a:br/>
            <a:r>
              <a:t>Notice </a:t>
            </a:r>
            <a:r>
              <a:t>et facture d’achat </a:t>
            </a:r>
            <a:r>
              <a:t>à conserver  </a:t>
            </a:r>
            <a:br/>
            <a:r>
              <a:t>Garantie</a:t>
            </a:r>
            <a:r>
              <a:t> standard disponible sur demande auprès de votre revendeur </a:t>
            </a:r>
          </a:p>
        </p:txBody>
      </p:sp>
      <p:grpSp>
        <p:nvGrpSpPr>
          <p:cNvPr id="206" name="Groupe"/>
          <p:cNvGrpSpPr/>
          <p:nvPr/>
        </p:nvGrpSpPr>
        <p:grpSpPr>
          <a:xfrm>
            <a:off x="921720" y="312737"/>
            <a:ext cx="2442776" cy="1410633"/>
            <a:chOff x="0" y="0"/>
            <a:chExt cx="2442775" cy="1410631"/>
          </a:xfrm>
        </p:grpSpPr>
        <p:sp>
          <p:nvSpPr>
            <p:cNvPr id="204" name="Route de Peiner…"/>
            <p:cNvSpPr txBox="1"/>
            <p:nvPr/>
          </p:nvSpPr>
          <p:spPr>
            <a:xfrm>
              <a:off x="1490656" y="961041"/>
              <a:ext cx="952120" cy="415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algn="l" defTabSz="457200">
                <a:defRPr b="1" sz="800">
                  <a:latin typeface="Arial"/>
                  <a:ea typeface="Arial"/>
                  <a:cs typeface="Arial"/>
                  <a:sym typeface="Arial"/>
                </a:defRPr>
              </a:pPr>
              <a:r>
                <a:t>Route de Peiner</a:t>
              </a:r>
            </a:p>
            <a:p>
              <a:pPr algn="l" defTabSz="457200">
                <a:defRPr b="1" sz="800">
                  <a:latin typeface="Arial"/>
                  <a:ea typeface="Arial"/>
                  <a:cs typeface="Arial"/>
                  <a:sym typeface="Arial"/>
                </a:defRPr>
              </a:pPr>
              <a:r>
                <a:t>13530  TRETS</a:t>
              </a:r>
            </a:p>
            <a:p>
              <a:pPr algn="l" defTabSz="457200">
                <a:defRPr b="1" sz="800">
                  <a:latin typeface="Arial"/>
                  <a:ea typeface="Arial"/>
                  <a:cs typeface="Arial"/>
                  <a:sym typeface="Arial"/>
                </a:defRPr>
              </a:pPr>
              <a:r>
                <a:t>FRANCE</a:t>
              </a:r>
            </a:p>
          </p:txBody>
        </p:sp>
        <p:pic>
          <p:nvPicPr>
            <p:cNvPr id="205" name="Capture d’écran 2016-12-19 à 下午4.04.17.png" descr="Capture d’écran 2016-12-19 à 下午4.04.17.png"/>
            <p:cNvPicPr>
              <a:picLocks noChangeAspect="1"/>
            </p:cNvPicPr>
            <p:nvPr/>
          </p:nvPicPr>
          <p:blipFill>
            <a:blip r:embed="rId4">
              <a:extLst/>
            </a:blip>
            <a:stretch>
              <a:fillRect/>
            </a:stretch>
          </p:blipFill>
          <p:spPr>
            <a:xfrm>
              <a:off x="0" y="0"/>
              <a:ext cx="1403978" cy="1410632"/>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Roman"/>
        <a:ea typeface="Avenir Roman"/>
        <a:cs typeface="Avenir Roman"/>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5400" dist="12700" dir="5400000">
              <a:srgbClr val="000000">
                <a:alpha val="50000"/>
              </a:srgbClr>
            </a:outerShdw>
          </a:effectLst>
        </a:effectStyle>
        <a:effectStyle>
          <a:effectLst>
            <a:outerShdw sx="100000" sy="100000" kx="0" ky="0" algn="b" rotWithShape="0" blurRad="25400" dist="12700" dir="5400000">
              <a:srgbClr val="000000">
                <a:alpha val="50000"/>
              </a:srgbClr>
            </a:outerShdw>
          </a:effectLst>
        </a:effectStyle>
        <a:effectStyle>
          <a:effectLst>
            <a:outerShdw sx="100000" sy="100000" kx="0" ky="0" algn="b" rotWithShape="0" blurRad="25400" dist="127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25400" dist="12700" dir="5400000">
            <a:srgbClr val="000000">
              <a:alpha val="50000"/>
            </a:srgbClr>
          </a:outerShdw>
        </a:effectLst>
        <a:sp3d/>
      </a:spPr>
      <a:bodyPr rot="0" spcFirstLastPara="1" vertOverflow="overflow" horzOverflow="overflow" vert="horz" wrap="square" lIns="38100" tIns="38100" rIns="38100" bIns="381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25400" dist="127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Roman"/>
        <a:ea typeface="Avenir Roman"/>
        <a:cs typeface="Avenir Roman"/>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5400" dist="12700" dir="5400000">
              <a:srgbClr val="000000">
                <a:alpha val="50000"/>
              </a:srgbClr>
            </a:outerShdw>
          </a:effectLst>
        </a:effectStyle>
        <a:effectStyle>
          <a:effectLst>
            <a:outerShdw sx="100000" sy="100000" kx="0" ky="0" algn="b" rotWithShape="0" blurRad="25400" dist="12700" dir="5400000">
              <a:srgbClr val="000000">
                <a:alpha val="50000"/>
              </a:srgbClr>
            </a:outerShdw>
          </a:effectLst>
        </a:effectStyle>
        <a:effectStyle>
          <a:effectLst>
            <a:outerShdw sx="100000" sy="100000" kx="0" ky="0" algn="b" rotWithShape="0" blurRad="25400" dist="127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25400" dist="12700" dir="5400000">
            <a:srgbClr val="000000">
              <a:alpha val="50000"/>
            </a:srgbClr>
          </a:outerShdw>
        </a:effectLst>
        <a:sp3d/>
      </a:spPr>
      <a:bodyPr rot="0" spcFirstLastPara="1" vertOverflow="overflow" horzOverflow="overflow" vert="horz" wrap="square" lIns="38100" tIns="38100" rIns="38100" bIns="381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25400" dist="127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